
<file path=[Content_Types].xml><?xml version="1.0" encoding="utf-8"?>
<Types xmlns="http://schemas.openxmlformats.org/package/2006/content-types">
  <Default Extension="docx" ContentType="application/vnd.openxmlformats-officedocument.wordprocessingml.documen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47"/>
  </p:notesMasterIdLst>
  <p:sldIdLst>
    <p:sldId id="257" r:id="rId2"/>
    <p:sldId id="436" r:id="rId3"/>
    <p:sldId id="379" r:id="rId4"/>
    <p:sldId id="259" r:id="rId5"/>
    <p:sldId id="381" r:id="rId6"/>
    <p:sldId id="382" r:id="rId7"/>
    <p:sldId id="383" r:id="rId8"/>
    <p:sldId id="384" r:id="rId9"/>
    <p:sldId id="385" r:id="rId10"/>
    <p:sldId id="386" r:id="rId11"/>
    <p:sldId id="387" r:id="rId12"/>
    <p:sldId id="388" r:id="rId13"/>
    <p:sldId id="389" r:id="rId14"/>
    <p:sldId id="390" r:id="rId15"/>
    <p:sldId id="391" r:id="rId16"/>
    <p:sldId id="392" r:id="rId17"/>
    <p:sldId id="393" r:id="rId18"/>
    <p:sldId id="428" r:id="rId19"/>
    <p:sldId id="394" r:id="rId20"/>
    <p:sldId id="395" r:id="rId21"/>
    <p:sldId id="396" r:id="rId22"/>
    <p:sldId id="397" r:id="rId23"/>
    <p:sldId id="398" r:id="rId24"/>
    <p:sldId id="399" r:id="rId25"/>
    <p:sldId id="400" r:id="rId26"/>
    <p:sldId id="425" r:id="rId27"/>
    <p:sldId id="426" r:id="rId28"/>
    <p:sldId id="429" r:id="rId29"/>
    <p:sldId id="432" r:id="rId30"/>
    <p:sldId id="434" r:id="rId31"/>
    <p:sldId id="430" r:id="rId32"/>
    <p:sldId id="431" r:id="rId33"/>
    <p:sldId id="402" r:id="rId34"/>
    <p:sldId id="423" r:id="rId35"/>
    <p:sldId id="424" r:id="rId36"/>
    <p:sldId id="403" r:id="rId37"/>
    <p:sldId id="435" r:id="rId38"/>
    <p:sldId id="405" r:id="rId39"/>
    <p:sldId id="433" r:id="rId40"/>
    <p:sldId id="406" r:id="rId41"/>
    <p:sldId id="407" r:id="rId42"/>
    <p:sldId id="408" r:id="rId43"/>
    <p:sldId id="409" r:id="rId44"/>
    <p:sldId id="410" r:id="rId45"/>
    <p:sldId id="411"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EA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3"/>
    <p:restoredTop sz="94694"/>
  </p:normalViewPr>
  <p:slideViewPr>
    <p:cSldViewPr>
      <p:cViewPr varScale="1">
        <p:scale>
          <a:sx n="122" d="100"/>
          <a:sy n="122" d="100"/>
        </p:scale>
        <p:origin x="102" y="19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Hennick" userId="47308667-b466-4bc8-8630-0f7e6f423307" providerId="ADAL" clId="{0A2969DE-AA26-4B20-8907-E984F8BCAF38}"/>
    <pc:docChg chg="addSld delSld modSld sldOrd">
      <pc:chgData name="Michael Hennick" userId="47308667-b466-4bc8-8630-0f7e6f423307" providerId="ADAL" clId="{0A2969DE-AA26-4B20-8907-E984F8BCAF38}" dt="2024-02-07T22:06:31.788" v="10" actId="207"/>
      <pc:docMkLst>
        <pc:docMk/>
      </pc:docMkLst>
      <pc:sldChg chg="del">
        <pc:chgData name="Michael Hennick" userId="47308667-b466-4bc8-8630-0f7e6f423307" providerId="ADAL" clId="{0A2969DE-AA26-4B20-8907-E984F8BCAF38}" dt="2024-02-07T22:05:50.349" v="0" actId="47"/>
        <pc:sldMkLst>
          <pc:docMk/>
          <pc:sldMk cId="3727105256" sldId="256"/>
        </pc:sldMkLst>
      </pc:sldChg>
      <pc:sldChg chg="modSp mod">
        <pc:chgData name="Michael Hennick" userId="47308667-b466-4bc8-8630-0f7e6f423307" providerId="ADAL" clId="{0A2969DE-AA26-4B20-8907-E984F8BCAF38}" dt="2024-02-07T22:06:31.788" v="10" actId="207"/>
        <pc:sldMkLst>
          <pc:docMk/>
          <pc:sldMk cId="2984370940" sldId="259"/>
        </pc:sldMkLst>
        <pc:spChg chg="mod">
          <ac:chgData name="Michael Hennick" userId="47308667-b466-4bc8-8630-0f7e6f423307" providerId="ADAL" clId="{0A2969DE-AA26-4B20-8907-E984F8BCAF38}" dt="2024-02-07T22:06:31.788" v="10" actId="207"/>
          <ac:spMkLst>
            <pc:docMk/>
            <pc:sldMk cId="2984370940" sldId="259"/>
            <ac:spMk id="3" creationId="{00000000-0000-0000-0000-000000000000}"/>
          </ac:spMkLst>
        </pc:spChg>
      </pc:sldChg>
      <pc:sldChg chg="del">
        <pc:chgData name="Michael Hennick" userId="47308667-b466-4bc8-8630-0f7e6f423307" providerId="ADAL" clId="{0A2969DE-AA26-4B20-8907-E984F8BCAF38}" dt="2024-02-07T22:05:50.349" v="0" actId="47"/>
        <pc:sldMkLst>
          <pc:docMk/>
          <pc:sldMk cId="3598913839" sldId="265"/>
        </pc:sldMkLst>
      </pc:sldChg>
      <pc:sldChg chg="del">
        <pc:chgData name="Michael Hennick" userId="47308667-b466-4bc8-8630-0f7e6f423307" providerId="ADAL" clId="{0A2969DE-AA26-4B20-8907-E984F8BCAF38}" dt="2024-02-07T22:05:50.349" v="0" actId="47"/>
        <pc:sldMkLst>
          <pc:docMk/>
          <pc:sldMk cId="2772923348" sldId="284"/>
        </pc:sldMkLst>
      </pc:sldChg>
      <pc:sldChg chg="del">
        <pc:chgData name="Michael Hennick" userId="47308667-b466-4bc8-8630-0f7e6f423307" providerId="ADAL" clId="{0A2969DE-AA26-4B20-8907-E984F8BCAF38}" dt="2024-02-07T22:05:50.349" v="0" actId="47"/>
        <pc:sldMkLst>
          <pc:docMk/>
          <pc:sldMk cId="686800210" sldId="285"/>
        </pc:sldMkLst>
      </pc:sldChg>
      <pc:sldChg chg="del">
        <pc:chgData name="Michael Hennick" userId="47308667-b466-4bc8-8630-0f7e6f423307" providerId="ADAL" clId="{0A2969DE-AA26-4B20-8907-E984F8BCAF38}" dt="2024-02-07T22:05:50.349" v="0" actId="47"/>
        <pc:sldMkLst>
          <pc:docMk/>
          <pc:sldMk cId="3534995611" sldId="301"/>
        </pc:sldMkLst>
      </pc:sldChg>
      <pc:sldChg chg="del">
        <pc:chgData name="Michael Hennick" userId="47308667-b466-4bc8-8630-0f7e6f423307" providerId="ADAL" clId="{0A2969DE-AA26-4B20-8907-E984F8BCAF38}" dt="2024-02-07T22:05:50.349" v="0" actId="47"/>
        <pc:sldMkLst>
          <pc:docMk/>
          <pc:sldMk cId="137675083" sldId="302"/>
        </pc:sldMkLst>
      </pc:sldChg>
      <pc:sldChg chg="del">
        <pc:chgData name="Michael Hennick" userId="47308667-b466-4bc8-8630-0f7e6f423307" providerId="ADAL" clId="{0A2969DE-AA26-4B20-8907-E984F8BCAF38}" dt="2024-02-07T22:05:50.349" v="0" actId="47"/>
        <pc:sldMkLst>
          <pc:docMk/>
          <pc:sldMk cId="1234177067" sldId="303"/>
        </pc:sldMkLst>
      </pc:sldChg>
      <pc:sldChg chg="del">
        <pc:chgData name="Michael Hennick" userId="47308667-b466-4bc8-8630-0f7e6f423307" providerId="ADAL" clId="{0A2969DE-AA26-4B20-8907-E984F8BCAF38}" dt="2024-02-07T22:05:50.349" v="0" actId="47"/>
        <pc:sldMkLst>
          <pc:docMk/>
          <pc:sldMk cId="3647149503" sldId="304"/>
        </pc:sldMkLst>
      </pc:sldChg>
      <pc:sldChg chg="del">
        <pc:chgData name="Michael Hennick" userId="47308667-b466-4bc8-8630-0f7e6f423307" providerId="ADAL" clId="{0A2969DE-AA26-4B20-8907-E984F8BCAF38}" dt="2024-02-07T22:05:50.349" v="0" actId="47"/>
        <pc:sldMkLst>
          <pc:docMk/>
          <pc:sldMk cId="3801702174" sldId="306"/>
        </pc:sldMkLst>
      </pc:sldChg>
      <pc:sldChg chg="del">
        <pc:chgData name="Michael Hennick" userId="47308667-b466-4bc8-8630-0f7e6f423307" providerId="ADAL" clId="{0A2969DE-AA26-4B20-8907-E984F8BCAF38}" dt="2024-02-07T22:05:50.349" v="0" actId="47"/>
        <pc:sldMkLst>
          <pc:docMk/>
          <pc:sldMk cId="1405239485" sldId="307"/>
        </pc:sldMkLst>
      </pc:sldChg>
      <pc:sldChg chg="del">
        <pc:chgData name="Michael Hennick" userId="47308667-b466-4bc8-8630-0f7e6f423307" providerId="ADAL" clId="{0A2969DE-AA26-4B20-8907-E984F8BCAF38}" dt="2024-02-07T22:05:50.349" v="0" actId="47"/>
        <pc:sldMkLst>
          <pc:docMk/>
          <pc:sldMk cId="2423001230" sldId="308"/>
        </pc:sldMkLst>
      </pc:sldChg>
      <pc:sldChg chg="del">
        <pc:chgData name="Michael Hennick" userId="47308667-b466-4bc8-8630-0f7e6f423307" providerId="ADAL" clId="{0A2969DE-AA26-4B20-8907-E984F8BCAF38}" dt="2024-02-07T22:05:50.349" v="0" actId="47"/>
        <pc:sldMkLst>
          <pc:docMk/>
          <pc:sldMk cId="2745488935" sldId="309"/>
        </pc:sldMkLst>
      </pc:sldChg>
      <pc:sldChg chg="del">
        <pc:chgData name="Michael Hennick" userId="47308667-b466-4bc8-8630-0f7e6f423307" providerId="ADAL" clId="{0A2969DE-AA26-4B20-8907-E984F8BCAF38}" dt="2024-02-07T22:05:50.349" v="0" actId="47"/>
        <pc:sldMkLst>
          <pc:docMk/>
          <pc:sldMk cId="2530151790" sldId="312"/>
        </pc:sldMkLst>
      </pc:sldChg>
      <pc:sldChg chg="del">
        <pc:chgData name="Michael Hennick" userId="47308667-b466-4bc8-8630-0f7e6f423307" providerId="ADAL" clId="{0A2969DE-AA26-4B20-8907-E984F8BCAF38}" dt="2024-02-07T22:05:50.349" v="0" actId="47"/>
        <pc:sldMkLst>
          <pc:docMk/>
          <pc:sldMk cId="1709738169" sldId="313"/>
        </pc:sldMkLst>
      </pc:sldChg>
      <pc:sldChg chg="del">
        <pc:chgData name="Michael Hennick" userId="47308667-b466-4bc8-8630-0f7e6f423307" providerId="ADAL" clId="{0A2969DE-AA26-4B20-8907-E984F8BCAF38}" dt="2024-02-07T22:05:55.816" v="1" actId="47"/>
        <pc:sldMkLst>
          <pc:docMk/>
          <pc:sldMk cId="696005256" sldId="315"/>
        </pc:sldMkLst>
      </pc:sldChg>
      <pc:sldChg chg="del">
        <pc:chgData name="Michael Hennick" userId="47308667-b466-4bc8-8630-0f7e6f423307" providerId="ADAL" clId="{0A2969DE-AA26-4B20-8907-E984F8BCAF38}" dt="2024-02-07T22:05:55.816" v="1" actId="47"/>
        <pc:sldMkLst>
          <pc:docMk/>
          <pc:sldMk cId="1605073548" sldId="316"/>
        </pc:sldMkLst>
      </pc:sldChg>
      <pc:sldChg chg="del">
        <pc:chgData name="Michael Hennick" userId="47308667-b466-4bc8-8630-0f7e6f423307" providerId="ADAL" clId="{0A2969DE-AA26-4B20-8907-E984F8BCAF38}" dt="2024-02-07T22:05:55.816" v="1" actId="47"/>
        <pc:sldMkLst>
          <pc:docMk/>
          <pc:sldMk cId="2263365694" sldId="317"/>
        </pc:sldMkLst>
      </pc:sldChg>
      <pc:sldChg chg="del">
        <pc:chgData name="Michael Hennick" userId="47308667-b466-4bc8-8630-0f7e6f423307" providerId="ADAL" clId="{0A2969DE-AA26-4B20-8907-E984F8BCAF38}" dt="2024-02-07T22:05:55.816" v="1" actId="47"/>
        <pc:sldMkLst>
          <pc:docMk/>
          <pc:sldMk cId="2402818484" sldId="318"/>
        </pc:sldMkLst>
      </pc:sldChg>
      <pc:sldChg chg="del">
        <pc:chgData name="Michael Hennick" userId="47308667-b466-4bc8-8630-0f7e6f423307" providerId="ADAL" clId="{0A2969DE-AA26-4B20-8907-E984F8BCAF38}" dt="2024-02-07T22:05:55.816" v="1" actId="47"/>
        <pc:sldMkLst>
          <pc:docMk/>
          <pc:sldMk cId="2537912633" sldId="319"/>
        </pc:sldMkLst>
      </pc:sldChg>
      <pc:sldChg chg="del">
        <pc:chgData name="Michael Hennick" userId="47308667-b466-4bc8-8630-0f7e6f423307" providerId="ADAL" clId="{0A2969DE-AA26-4B20-8907-E984F8BCAF38}" dt="2024-02-07T22:05:55.816" v="1" actId="47"/>
        <pc:sldMkLst>
          <pc:docMk/>
          <pc:sldMk cId="1899204538" sldId="320"/>
        </pc:sldMkLst>
      </pc:sldChg>
      <pc:sldChg chg="del">
        <pc:chgData name="Michael Hennick" userId="47308667-b466-4bc8-8630-0f7e6f423307" providerId="ADAL" clId="{0A2969DE-AA26-4B20-8907-E984F8BCAF38}" dt="2024-02-07T22:05:55.816" v="1" actId="47"/>
        <pc:sldMkLst>
          <pc:docMk/>
          <pc:sldMk cId="601945162" sldId="321"/>
        </pc:sldMkLst>
      </pc:sldChg>
      <pc:sldChg chg="del">
        <pc:chgData name="Michael Hennick" userId="47308667-b466-4bc8-8630-0f7e6f423307" providerId="ADAL" clId="{0A2969DE-AA26-4B20-8907-E984F8BCAF38}" dt="2024-02-07T22:05:55.816" v="1" actId="47"/>
        <pc:sldMkLst>
          <pc:docMk/>
          <pc:sldMk cId="2691877133" sldId="322"/>
        </pc:sldMkLst>
      </pc:sldChg>
      <pc:sldChg chg="del">
        <pc:chgData name="Michael Hennick" userId="47308667-b466-4bc8-8630-0f7e6f423307" providerId="ADAL" clId="{0A2969DE-AA26-4B20-8907-E984F8BCAF38}" dt="2024-02-07T22:05:55.816" v="1" actId="47"/>
        <pc:sldMkLst>
          <pc:docMk/>
          <pc:sldMk cId="867395109" sldId="323"/>
        </pc:sldMkLst>
      </pc:sldChg>
      <pc:sldChg chg="del">
        <pc:chgData name="Michael Hennick" userId="47308667-b466-4bc8-8630-0f7e6f423307" providerId="ADAL" clId="{0A2969DE-AA26-4B20-8907-E984F8BCAF38}" dt="2024-02-07T22:05:55.816" v="1" actId="47"/>
        <pc:sldMkLst>
          <pc:docMk/>
          <pc:sldMk cId="1964120478" sldId="324"/>
        </pc:sldMkLst>
      </pc:sldChg>
      <pc:sldChg chg="del">
        <pc:chgData name="Michael Hennick" userId="47308667-b466-4bc8-8630-0f7e6f423307" providerId="ADAL" clId="{0A2969DE-AA26-4B20-8907-E984F8BCAF38}" dt="2024-02-07T22:05:55.816" v="1" actId="47"/>
        <pc:sldMkLst>
          <pc:docMk/>
          <pc:sldMk cId="390996446" sldId="325"/>
        </pc:sldMkLst>
      </pc:sldChg>
      <pc:sldChg chg="del">
        <pc:chgData name="Michael Hennick" userId="47308667-b466-4bc8-8630-0f7e6f423307" providerId="ADAL" clId="{0A2969DE-AA26-4B20-8907-E984F8BCAF38}" dt="2024-02-07T22:05:55.816" v="1" actId="47"/>
        <pc:sldMkLst>
          <pc:docMk/>
          <pc:sldMk cId="852757596" sldId="326"/>
        </pc:sldMkLst>
      </pc:sldChg>
      <pc:sldChg chg="del">
        <pc:chgData name="Michael Hennick" userId="47308667-b466-4bc8-8630-0f7e6f423307" providerId="ADAL" clId="{0A2969DE-AA26-4B20-8907-E984F8BCAF38}" dt="2024-02-07T22:05:55.816" v="1" actId="47"/>
        <pc:sldMkLst>
          <pc:docMk/>
          <pc:sldMk cId="3639141356" sldId="327"/>
        </pc:sldMkLst>
      </pc:sldChg>
      <pc:sldChg chg="del">
        <pc:chgData name="Michael Hennick" userId="47308667-b466-4bc8-8630-0f7e6f423307" providerId="ADAL" clId="{0A2969DE-AA26-4B20-8907-E984F8BCAF38}" dt="2024-02-07T22:05:55.816" v="1" actId="47"/>
        <pc:sldMkLst>
          <pc:docMk/>
          <pc:sldMk cId="3458409987" sldId="328"/>
        </pc:sldMkLst>
      </pc:sldChg>
      <pc:sldChg chg="del">
        <pc:chgData name="Michael Hennick" userId="47308667-b466-4bc8-8630-0f7e6f423307" providerId="ADAL" clId="{0A2969DE-AA26-4B20-8907-E984F8BCAF38}" dt="2024-02-07T22:05:55.816" v="1" actId="47"/>
        <pc:sldMkLst>
          <pc:docMk/>
          <pc:sldMk cId="1599421339" sldId="329"/>
        </pc:sldMkLst>
      </pc:sldChg>
      <pc:sldChg chg="del">
        <pc:chgData name="Michael Hennick" userId="47308667-b466-4bc8-8630-0f7e6f423307" providerId="ADAL" clId="{0A2969DE-AA26-4B20-8907-E984F8BCAF38}" dt="2024-02-07T22:05:55.816" v="1" actId="47"/>
        <pc:sldMkLst>
          <pc:docMk/>
          <pc:sldMk cId="2574118387" sldId="330"/>
        </pc:sldMkLst>
      </pc:sldChg>
      <pc:sldChg chg="del">
        <pc:chgData name="Michael Hennick" userId="47308667-b466-4bc8-8630-0f7e6f423307" providerId="ADAL" clId="{0A2969DE-AA26-4B20-8907-E984F8BCAF38}" dt="2024-02-07T22:05:55.816" v="1" actId="47"/>
        <pc:sldMkLst>
          <pc:docMk/>
          <pc:sldMk cId="1425084977" sldId="332"/>
        </pc:sldMkLst>
      </pc:sldChg>
      <pc:sldChg chg="del">
        <pc:chgData name="Michael Hennick" userId="47308667-b466-4bc8-8630-0f7e6f423307" providerId="ADAL" clId="{0A2969DE-AA26-4B20-8907-E984F8BCAF38}" dt="2024-02-07T22:05:55.816" v="1" actId="47"/>
        <pc:sldMkLst>
          <pc:docMk/>
          <pc:sldMk cId="646132573" sldId="333"/>
        </pc:sldMkLst>
      </pc:sldChg>
      <pc:sldChg chg="del">
        <pc:chgData name="Michael Hennick" userId="47308667-b466-4bc8-8630-0f7e6f423307" providerId="ADAL" clId="{0A2969DE-AA26-4B20-8907-E984F8BCAF38}" dt="2024-02-07T22:05:55.816" v="1" actId="47"/>
        <pc:sldMkLst>
          <pc:docMk/>
          <pc:sldMk cId="1279819515" sldId="334"/>
        </pc:sldMkLst>
      </pc:sldChg>
      <pc:sldChg chg="del">
        <pc:chgData name="Michael Hennick" userId="47308667-b466-4bc8-8630-0f7e6f423307" providerId="ADAL" clId="{0A2969DE-AA26-4B20-8907-E984F8BCAF38}" dt="2024-02-07T22:05:55.816" v="1" actId="47"/>
        <pc:sldMkLst>
          <pc:docMk/>
          <pc:sldMk cId="2400148101" sldId="335"/>
        </pc:sldMkLst>
      </pc:sldChg>
      <pc:sldChg chg="del">
        <pc:chgData name="Michael Hennick" userId="47308667-b466-4bc8-8630-0f7e6f423307" providerId="ADAL" clId="{0A2969DE-AA26-4B20-8907-E984F8BCAF38}" dt="2024-02-07T22:05:55.816" v="1" actId="47"/>
        <pc:sldMkLst>
          <pc:docMk/>
          <pc:sldMk cId="2451908669" sldId="336"/>
        </pc:sldMkLst>
      </pc:sldChg>
      <pc:sldChg chg="del">
        <pc:chgData name="Michael Hennick" userId="47308667-b466-4bc8-8630-0f7e6f423307" providerId="ADAL" clId="{0A2969DE-AA26-4B20-8907-E984F8BCAF38}" dt="2024-02-07T22:05:55.816" v="1" actId="47"/>
        <pc:sldMkLst>
          <pc:docMk/>
          <pc:sldMk cId="2840925873" sldId="337"/>
        </pc:sldMkLst>
      </pc:sldChg>
      <pc:sldChg chg="del">
        <pc:chgData name="Michael Hennick" userId="47308667-b466-4bc8-8630-0f7e6f423307" providerId="ADAL" clId="{0A2969DE-AA26-4B20-8907-E984F8BCAF38}" dt="2024-02-07T22:05:55.816" v="1" actId="47"/>
        <pc:sldMkLst>
          <pc:docMk/>
          <pc:sldMk cId="2483573801" sldId="338"/>
        </pc:sldMkLst>
      </pc:sldChg>
      <pc:sldChg chg="del">
        <pc:chgData name="Michael Hennick" userId="47308667-b466-4bc8-8630-0f7e6f423307" providerId="ADAL" clId="{0A2969DE-AA26-4B20-8907-E984F8BCAF38}" dt="2024-02-07T22:05:55.816" v="1" actId="47"/>
        <pc:sldMkLst>
          <pc:docMk/>
          <pc:sldMk cId="2393919376" sldId="339"/>
        </pc:sldMkLst>
      </pc:sldChg>
      <pc:sldChg chg="del">
        <pc:chgData name="Michael Hennick" userId="47308667-b466-4bc8-8630-0f7e6f423307" providerId="ADAL" clId="{0A2969DE-AA26-4B20-8907-E984F8BCAF38}" dt="2024-02-07T22:05:55.816" v="1" actId="47"/>
        <pc:sldMkLst>
          <pc:docMk/>
          <pc:sldMk cId="2851294111" sldId="340"/>
        </pc:sldMkLst>
      </pc:sldChg>
      <pc:sldChg chg="del">
        <pc:chgData name="Michael Hennick" userId="47308667-b466-4bc8-8630-0f7e6f423307" providerId="ADAL" clId="{0A2969DE-AA26-4B20-8907-E984F8BCAF38}" dt="2024-02-07T22:05:55.816" v="1" actId="47"/>
        <pc:sldMkLst>
          <pc:docMk/>
          <pc:sldMk cId="995860933" sldId="341"/>
        </pc:sldMkLst>
      </pc:sldChg>
      <pc:sldChg chg="del">
        <pc:chgData name="Michael Hennick" userId="47308667-b466-4bc8-8630-0f7e6f423307" providerId="ADAL" clId="{0A2969DE-AA26-4B20-8907-E984F8BCAF38}" dt="2024-02-07T22:05:55.816" v="1" actId="47"/>
        <pc:sldMkLst>
          <pc:docMk/>
          <pc:sldMk cId="3891438034" sldId="342"/>
        </pc:sldMkLst>
      </pc:sldChg>
      <pc:sldChg chg="del">
        <pc:chgData name="Michael Hennick" userId="47308667-b466-4bc8-8630-0f7e6f423307" providerId="ADAL" clId="{0A2969DE-AA26-4B20-8907-E984F8BCAF38}" dt="2024-02-07T22:05:55.816" v="1" actId="47"/>
        <pc:sldMkLst>
          <pc:docMk/>
          <pc:sldMk cId="1461279699" sldId="343"/>
        </pc:sldMkLst>
      </pc:sldChg>
      <pc:sldChg chg="del">
        <pc:chgData name="Michael Hennick" userId="47308667-b466-4bc8-8630-0f7e6f423307" providerId="ADAL" clId="{0A2969DE-AA26-4B20-8907-E984F8BCAF38}" dt="2024-02-07T22:05:55.816" v="1" actId="47"/>
        <pc:sldMkLst>
          <pc:docMk/>
          <pc:sldMk cId="1866916170" sldId="344"/>
        </pc:sldMkLst>
      </pc:sldChg>
      <pc:sldChg chg="del">
        <pc:chgData name="Michael Hennick" userId="47308667-b466-4bc8-8630-0f7e6f423307" providerId="ADAL" clId="{0A2969DE-AA26-4B20-8907-E984F8BCAF38}" dt="2024-02-07T22:05:55.816" v="1" actId="47"/>
        <pc:sldMkLst>
          <pc:docMk/>
          <pc:sldMk cId="1856755263" sldId="350"/>
        </pc:sldMkLst>
      </pc:sldChg>
      <pc:sldChg chg="del">
        <pc:chgData name="Michael Hennick" userId="47308667-b466-4bc8-8630-0f7e6f423307" providerId="ADAL" clId="{0A2969DE-AA26-4B20-8907-E984F8BCAF38}" dt="2024-02-07T22:05:55.816" v="1" actId="47"/>
        <pc:sldMkLst>
          <pc:docMk/>
          <pc:sldMk cId="652870093" sldId="351"/>
        </pc:sldMkLst>
      </pc:sldChg>
      <pc:sldChg chg="del">
        <pc:chgData name="Michael Hennick" userId="47308667-b466-4bc8-8630-0f7e6f423307" providerId="ADAL" clId="{0A2969DE-AA26-4B20-8907-E984F8BCAF38}" dt="2024-02-07T22:05:55.816" v="1" actId="47"/>
        <pc:sldMkLst>
          <pc:docMk/>
          <pc:sldMk cId="1002598771" sldId="352"/>
        </pc:sldMkLst>
      </pc:sldChg>
      <pc:sldChg chg="del">
        <pc:chgData name="Michael Hennick" userId="47308667-b466-4bc8-8630-0f7e6f423307" providerId="ADAL" clId="{0A2969DE-AA26-4B20-8907-E984F8BCAF38}" dt="2024-02-07T22:05:55.816" v="1" actId="47"/>
        <pc:sldMkLst>
          <pc:docMk/>
          <pc:sldMk cId="1608570845" sldId="353"/>
        </pc:sldMkLst>
      </pc:sldChg>
      <pc:sldChg chg="del">
        <pc:chgData name="Michael Hennick" userId="47308667-b466-4bc8-8630-0f7e6f423307" providerId="ADAL" clId="{0A2969DE-AA26-4B20-8907-E984F8BCAF38}" dt="2024-02-07T22:05:55.816" v="1" actId="47"/>
        <pc:sldMkLst>
          <pc:docMk/>
          <pc:sldMk cId="3026987908" sldId="354"/>
        </pc:sldMkLst>
      </pc:sldChg>
      <pc:sldChg chg="del">
        <pc:chgData name="Michael Hennick" userId="47308667-b466-4bc8-8630-0f7e6f423307" providerId="ADAL" clId="{0A2969DE-AA26-4B20-8907-E984F8BCAF38}" dt="2024-02-07T22:05:55.816" v="1" actId="47"/>
        <pc:sldMkLst>
          <pc:docMk/>
          <pc:sldMk cId="1996696720" sldId="355"/>
        </pc:sldMkLst>
      </pc:sldChg>
      <pc:sldChg chg="del">
        <pc:chgData name="Michael Hennick" userId="47308667-b466-4bc8-8630-0f7e6f423307" providerId="ADAL" clId="{0A2969DE-AA26-4B20-8907-E984F8BCAF38}" dt="2024-02-07T22:05:55.816" v="1" actId="47"/>
        <pc:sldMkLst>
          <pc:docMk/>
          <pc:sldMk cId="104228675" sldId="356"/>
        </pc:sldMkLst>
      </pc:sldChg>
      <pc:sldChg chg="del">
        <pc:chgData name="Michael Hennick" userId="47308667-b466-4bc8-8630-0f7e6f423307" providerId="ADAL" clId="{0A2969DE-AA26-4B20-8907-E984F8BCAF38}" dt="2024-02-07T22:05:55.816" v="1" actId="47"/>
        <pc:sldMkLst>
          <pc:docMk/>
          <pc:sldMk cId="680732820" sldId="357"/>
        </pc:sldMkLst>
      </pc:sldChg>
      <pc:sldChg chg="del">
        <pc:chgData name="Michael Hennick" userId="47308667-b466-4bc8-8630-0f7e6f423307" providerId="ADAL" clId="{0A2969DE-AA26-4B20-8907-E984F8BCAF38}" dt="2024-02-07T22:05:55.816" v="1" actId="47"/>
        <pc:sldMkLst>
          <pc:docMk/>
          <pc:sldMk cId="103239683" sldId="360"/>
        </pc:sldMkLst>
      </pc:sldChg>
      <pc:sldChg chg="del">
        <pc:chgData name="Michael Hennick" userId="47308667-b466-4bc8-8630-0f7e6f423307" providerId="ADAL" clId="{0A2969DE-AA26-4B20-8907-E984F8BCAF38}" dt="2024-02-07T22:05:55.816" v="1" actId="47"/>
        <pc:sldMkLst>
          <pc:docMk/>
          <pc:sldMk cId="4199746953" sldId="361"/>
        </pc:sldMkLst>
      </pc:sldChg>
      <pc:sldChg chg="del">
        <pc:chgData name="Michael Hennick" userId="47308667-b466-4bc8-8630-0f7e6f423307" providerId="ADAL" clId="{0A2969DE-AA26-4B20-8907-E984F8BCAF38}" dt="2024-02-07T22:05:55.816" v="1" actId="47"/>
        <pc:sldMkLst>
          <pc:docMk/>
          <pc:sldMk cId="2105791820" sldId="362"/>
        </pc:sldMkLst>
      </pc:sldChg>
      <pc:sldChg chg="del">
        <pc:chgData name="Michael Hennick" userId="47308667-b466-4bc8-8630-0f7e6f423307" providerId="ADAL" clId="{0A2969DE-AA26-4B20-8907-E984F8BCAF38}" dt="2024-02-07T22:05:55.816" v="1" actId="47"/>
        <pc:sldMkLst>
          <pc:docMk/>
          <pc:sldMk cId="962290873" sldId="363"/>
        </pc:sldMkLst>
      </pc:sldChg>
      <pc:sldChg chg="del">
        <pc:chgData name="Michael Hennick" userId="47308667-b466-4bc8-8630-0f7e6f423307" providerId="ADAL" clId="{0A2969DE-AA26-4B20-8907-E984F8BCAF38}" dt="2024-02-07T22:05:55.816" v="1" actId="47"/>
        <pc:sldMkLst>
          <pc:docMk/>
          <pc:sldMk cId="53582793" sldId="364"/>
        </pc:sldMkLst>
      </pc:sldChg>
      <pc:sldChg chg="del">
        <pc:chgData name="Michael Hennick" userId="47308667-b466-4bc8-8630-0f7e6f423307" providerId="ADAL" clId="{0A2969DE-AA26-4B20-8907-E984F8BCAF38}" dt="2024-02-07T22:05:50.349" v="0" actId="47"/>
        <pc:sldMkLst>
          <pc:docMk/>
          <pc:sldMk cId="1132777999" sldId="365"/>
        </pc:sldMkLst>
      </pc:sldChg>
      <pc:sldChg chg="del">
        <pc:chgData name="Michael Hennick" userId="47308667-b466-4bc8-8630-0f7e6f423307" providerId="ADAL" clId="{0A2969DE-AA26-4B20-8907-E984F8BCAF38}" dt="2024-02-07T22:05:50.349" v="0" actId="47"/>
        <pc:sldMkLst>
          <pc:docMk/>
          <pc:sldMk cId="892820909" sldId="366"/>
        </pc:sldMkLst>
      </pc:sldChg>
      <pc:sldChg chg="del">
        <pc:chgData name="Michael Hennick" userId="47308667-b466-4bc8-8630-0f7e6f423307" providerId="ADAL" clId="{0A2969DE-AA26-4B20-8907-E984F8BCAF38}" dt="2024-02-07T22:05:50.349" v="0" actId="47"/>
        <pc:sldMkLst>
          <pc:docMk/>
          <pc:sldMk cId="663813275" sldId="367"/>
        </pc:sldMkLst>
      </pc:sldChg>
      <pc:sldChg chg="del">
        <pc:chgData name="Michael Hennick" userId="47308667-b466-4bc8-8630-0f7e6f423307" providerId="ADAL" clId="{0A2969DE-AA26-4B20-8907-E984F8BCAF38}" dt="2024-02-07T22:05:50.349" v="0" actId="47"/>
        <pc:sldMkLst>
          <pc:docMk/>
          <pc:sldMk cId="195991496" sldId="368"/>
        </pc:sldMkLst>
      </pc:sldChg>
      <pc:sldChg chg="del">
        <pc:chgData name="Michael Hennick" userId="47308667-b466-4bc8-8630-0f7e6f423307" providerId="ADAL" clId="{0A2969DE-AA26-4B20-8907-E984F8BCAF38}" dt="2024-02-07T22:05:50.349" v="0" actId="47"/>
        <pc:sldMkLst>
          <pc:docMk/>
          <pc:sldMk cId="2347403885" sldId="369"/>
        </pc:sldMkLst>
      </pc:sldChg>
      <pc:sldChg chg="del">
        <pc:chgData name="Michael Hennick" userId="47308667-b466-4bc8-8630-0f7e6f423307" providerId="ADAL" clId="{0A2969DE-AA26-4B20-8907-E984F8BCAF38}" dt="2024-02-07T22:05:50.349" v="0" actId="47"/>
        <pc:sldMkLst>
          <pc:docMk/>
          <pc:sldMk cId="778189236" sldId="370"/>
        </pc:sldMkLst>
      </pc:sldChg>
      <pc:sldChg chg="del">
        <pc:chgData name="Michael Hennick" userId="47308667-b466-4bc8-8630-0f7e6f423307" providerId="ADAL" clId="{0A2969DE-AA26-4B20-8907-E984F8BCAF38}" dt="2024-02-07T22:05:50.349" v="0" actId="47"/>
        <pc:sldMkLst>
          <pc:docMk/>
          <pc:sldMk cId="802350144" sldId="371"/>
        </pc:sldMkLst>
      </pc:sldChg>
      <pc:sldChg chg="add ord">
        <pc:chgData name="Michael Hennick" userId="47308667-b466-4bc8-8630-0f7e6f423307" providerId="ADAL" clId="{0A2969DE-AA26-4B20-8907-E984F8BCAF38}" dt="2024-02-07T22:06:08.582" v="7"/>
        <pc:sldMkLst>
          <pc:docMk/>
          <pc:sldMk cId="4125222778" sldId="379"/>
        </pc:sldMkLst>
      </pc:sldChg>
      <pc:sldChg chg="add">
        <pc:chgData name="Michael Hennick" userId="47308667-b466-4bc8-8630-0f7e6f423307" providerId="ADAL" clId="{0A2969DE-AA26-4B20-8907-E984F8BCAF38}" dt="2024-02-07T22:05:57.499" v="2"/>
        <pc:sldMkLst>
          <pc:docMk/>
          <pc:sldMk cId="1526613294" sldId="381"/>
        </pc:sldMkLst>
      </pc:sldChg>
      <pc:sldChg chg="add">
        <pc:chgData name="Michael Hennick" userId="47308667-b466-4bc8-8630-0f7e6f423307" providerId="ADAL" clId="{0A2969DE-AA26-4B20-8907-E984F8BCAF38}" dt="2024-02-07T22:05:57.499" v="2"/>
        <pc:sldMkLst>
          <pc:docMk/>
          <pc:sldMk cId="1618871832" sldId="382"/>
        </pc:sldMkLst>
      </pc:sldChg>
      <pc:sldChg chg="add">
        <pc:chgData name="Michael Hennick" userId="47308667-b466-4bc8-8630-0f7e6f423307" providerId="ADAL" clId="{0A2969DE-AA26-4B20-8907-E984F8BCAF38}" dt="2024-02-07T22:05:57.499" v="2"/>
        <pc:sldMkLst>
          <pc:docMk/>
          <pc:sldMk cId="4144956294" sldId="383"/>
        </pc:sldMkLst>
      </pc:sldChg>
      <pc:sldChg chg="add">
        <pc:chgData name="Michael Hennick" userId="47308667-b466-4bc8-8630-0f7e6f423307" providerId="ADAL" clId="{0A2969DE-AA26-4B20-8907-E984F8BCAF38}" dt="2024-02-07T22:05:57.499" v="2"/>
        <pc:sldMkLst>
          <pc:docMk/>
          <pc:sldMk cId="3059054974" sldId="384"/>
        </pc:sldMkLst>
      </pc:sldChg>
      <pc:sldChg chg="add">
        <pc:chgData name="Michael Hennick" userId="47308667-b466-4bc8-8630-0f7e6f423307" providerId="ADAL" clId="{0A2969DE-AA26-4B20-8907-E984F8BCAF38}" dt="2024-02-07T22:05:57.499" v="2"/>
        <pc:sldMkLst>
          <pc:docMk/>
          <pc:sldMk cId="2641082113" sldId="385"/>
        </pc:sldMkLst>
      </pc:sldChg>
      <pc:sldChg chg="add">
        <pc:chgData name="Michael Hennick" userId="47308667-b466-4bc8-8630-0f7e6f423307" providerId="ADAL" clId="{0A2969DE-AA26-4B20-8907-E984F8BCAF38}" dt="2024-02-07T22:05:57.499" v="2"/>
        <pc:sldMkLst>
          <pc:docMk/>
          <pc:sldMk cId="3065495120" sldId="386"/>
        </pc:sldMkLst>
      </pc:sldChg>
      <pc:sldChg chg="add">
        <pc:chgData name="Michael Hennick" userId="47308667-b466-4bc8-8630-0f7e6f423307" providerId="ADAL" clId="{0A2969DE-AA26-4B20-8907-E984F8BCAF38}" dt="2024-02-07T22:05:57.499" v="2"/>
        <pc:sldMkLst>
          <pc:docMk/>
          <pc:sldMk cId="987535806" sldId="387"/>
        </pc:sldMkLst>
      </pc:sldChg>
      <pc:sldChg chg="add">
        <pc:chgData name="Michael Hennick" userId="47308667-b466-4bc8-8630-0f7e6f423307" providerId="ADAL" clId="{0A2969DE-AA26-4B20-8907-E984F8BCAF38}" dt="2024-02-07T22:05:57.499" v="2"/>
        <pc:sldMkLst>
          <pc:docMk/>
          <pc:sldMk cId="1394169769" sldId="388"/>
        </pc:sldMkLst>
      </pc:sldChg>
      <pc:sldChg chg="add">
        <pc:chgData name="Michael Hennick" userId="47308667-b466-4bc8-8630-0f7e6f423307" providerId="ADAL" clId="{0A2969DE-AA26-4B20-8907-E984F8BCAF38}" dt="2024-02-07T22:05:57.499" v="2"/>
        <pc:sldMkLst>
          <pc:docMk/>
          <pc:sldMk cId="4275673026" sldId="389"/>
        </pc:sldMkLst>
      </pc:sldChg>
      <pc:sldChg chg="add">
        <pc:chgData name="Michael Hennick" userId="47308667-b466-4bc8-8630-0f7e6f423307" providerId="ADAL" clId="{0A2969DE-AA26-4B20-8907-E984F8BCAF38}" dt="2024-02-07T22:05:57.499" v="2"/>
        <pc:sldMkLst>
          <pc:docMk/>
          <pc:sldMk cId="535608684" sldId="390"/>
        </pc:sldMkLst>
      </pc:sldChg>
      <pc:sldChg chg="add">
        <pc:chgData name="Michael Hennick" userId="47308667-b466-4bc8-8630-0f7e6f423307" providerId="ADAL" clId="{0A2969DE-AA26-4B20-8907-E984F8BCAF38}" dt="2024-02-07T22:05:57.499" v="2"/>
        <pc:sldMkLst>
          <pc:docMk/>
          <pc:sldMk cId="34497715" sldId="391"/>
        </pc:sldMkLst>
      </pc:sldChg>
      <pc:sldChg chg="add">
        <pc:chgData name="Michael Hennick" userId="47308667-b466-4bc8-8630-0f7e6f423307" providerId="ADAL" clId="{0A2969DE-AA26-4B20-8907-E984F8BCAF38}" dt="2024-02-07T22:05:57.499" v="2"/>
        <pc:sldMkLst>
          <pc:docMk/>
          <pc:sldMk cId="544537553" sldId="392"/>
        </pc:sldMkLst>
      </pc:sldChg>
      <pc:sldChg chg="add">
        <pc:chgData name="Michael Hennick" userId="47308667-b466-4bc8-8630-0f7e6f423307" providerId="ADAL" clId="{0A2969DE-AA26-4B20-8907-E984F8BCAF38}" dt="2024-02-07T22:05:57.499" v="2"/>
        <pc:sldMkLst>
          <pc:docMk/>
          <pc:sldMk cId="1178673502" sldId="393"/>
        </pc:sldMkLst>
      </pc:sldChg>
      <pc:sldChg chg="add">
        <pc:chgData name="Michael Hennick" userId="47308667-b466-4bc8-8630-0f7e6f423307" providerId="ADAL" clId="{0A2969DE-AA26-4B20-8907-E984F8BCAF38}" dt="2024-02-07T22:05:57.499" v="2"/>
        <pc:sldMkLst>
          <pc:docMk/>
          <pc:sldMk cId="2313205800" sldId="394"/>
        </pc:sldMkLst>
      </pc:sldChg>
      <pc:sldChg chg="add">
        <pc:chgData name="Michael Hennick" userId="47308667-b466-4bc8-8630-0f7e6f423307" providerId="ADAL" clId="{0A2969DE-AA26-4B20-8907-E984F8BCAF38}" dt="2024-02-07T22:05:57.499" v="2"/>
        <pc:sldMkLst>
          <pc:docMk/>
          <pc:sldMk cId="659673123" sldId="395"/>
        </pc:sldMkLst>
      </pc:sldChg>
      <pc:sldChg chg="add">
        <pc:chgData name="Michael Hennick" userId="47308667-b466-4bc8-8630-0f7e6f423307" providerId="ADAL" clId="{0A2969DE-AA26-4B20-8907-E984F8BCAF38}" dt="2024-02-07T22:05:57.499" v="2"/>
        <pc:sldMkLst>
          <pc:docMk/>
          <pc:sldMk cId="2146535362" sldId="396"/>
        </pc:sldMkLst>
      </pc:sldChg>
      <pc:sldChg chg="add">
        <pc:chgData name="Michael Hennick" userId="47308667-b466-4bc8-8630-0f7e6f423307" providerId="ADAL" clId="{0A2969DE-AA26-4B20-8907-E984F8BCAF38}" dt="2024-02-07T22:05:57.499" v="2"/>
        <pc:sldMkLst>
          <pc:docMk/>
          <pc:sldMk cId="1766440796" sldId="397"/>
        </pc:sldMkLst>
      </pc:sldChg>
      <pc:sldChg chg="add">
        <pc:chgData name="Michael Hennick" userId="47308667-b466-4bc8-8630-0f7e6f423307" providerId="ADAL" clId="{0A2969DE-AA26-4B20-8907-E984F8BCAF38}" dt="2024-02-07T22:05:57.499" v="2"/>
        <pc:sldMkLst>
          <pc:docMk/>
          <pc:sldMk cId="1991780304" sldId="398"/>
        </pc:sldMkLst>
      </pc:sldChg>
      <pc:sldChg chg="add">
        <pc:chgData name="Michael Hennick" userId="47308667-b466-4bc8-8630-0f7e6f423307" providerId="ADAL" clId="{0A2969DE-AA26-4B20-8907-E984F8BCAF38}" dt="2024-02-07T22:05:57.499" v="2"/>
        <pc:sldMkLst>
          <pc:docMk/>
          <pc:sldMk cId="938355139" sldId="399"/>
        </pc:sldMkLst>
      </pc:sldChg>
      <pc:sldChg chg="add">
        <pc:chgData name="Michael Hennick" userId="47308667-b466-4bc8-8630-0f7e6f423307" providerId="ADAL" clId="{0A2969DE-AA26-4B20-8907-E984F8BCAF38}" dt="2024-02-07T22:05:57.499" v="2"/>
        <pc:sldMkLst>
          <pc:docMk/>
          <pc:sldMk cId="206700000" sldId="400"/>
        </pc:sldMkLst>
      </pc:sldChg>
      <pc:sldChg chg="del">
        <pc:chgData name="Michael Hennick" userId="47308667-b466-4bc8-8630-0f7e6f423307" providerId="ADAL" clId="{0A2969DE-AA26-4B20-8907-E984F8BCAF38}" dt="2024-02-07T22:06:18.308" v="8" actId="47"/>
        <pc:sldMkLst>
          <pc:docMk/>
          <pc:sldMk cId="2443957240" sldId="401"/>
        </pc:sldMkLst>
      </pc:sldChg>
      <pc:sldChg chg="add">
        <pc:chgData name="Michael Hennick" userId="47308667-b466-4bc8-8630-0f7e6f423307" providerId="ADAL" clId="{0A2969DE-AA26-4B20-8907-E984F8BCAF38}" dt="2024-02-07T22:05:57.499" v="2"/>
        <pc:sldMkLst>
          <pc:docMk/>
          <pc:sldMk cId="2875272045" sldId="402"/>
        </pc:sldMkLst>
      </pc:sldChg>
      <pc:sldChg chg="add">
        <pc:chgData name="Michael Hennick" userId="47308667-b466-4bc8-8630-0f7e6f423307" providerId="ADAL" clId="{0A2969DE-AA26-4B20-8907-E984F8BCAF38}" dt="2024-02-07T22:05:57.499" v="2"/>
        <pc:sldMkLst>
          <pc:docMk/>
          <pc:sldMk cId="521470755" sldId="403"/>
        </pc:sldMkLst>
      </pc:sldChg>
      <pc:sldChg chg="del">
        <pc:chgData name="Michael Hennick" userId="47308667-b466-4bc8-8630-0f7e6f423307" providerId="ADAL" clId="{0A2969DE-AA26-4B20-8907-E984F8BCAF38}" dt="2024-02-07T22:05:50.349" v="0" actId="47"/>
        <pc:sldMkLst>
          <pc:docMk/>
          <pc:sldMk cId="1660218323" sldId="404"/>
        </pc:sldMkLst>
      </pc:sldChg>
      <pc:sldChg chg="add">
        <pc:chgData name="Michael Hennick" userId="47308667-b466-4bc8-8630-0f7e6f423307" providerId="ADAL" clId="{0A2969DE-AA26-4B20-8907-E984F8BCAF38}" dt="2024-02-07T22:05:57.499" v="2"/>
        <pc:sldMkLst>
          <pc:docMk/>
          <pc:sldMk cId="2230522067" sldId="405"/>
        </pc:sldMkLst>
      </pc:sldChg>
      <pc:sldChg chg="del">
        <pc:chgData name="Michael Hennick" userId="47308667-b466-4bc8-8630-0f7e6f423307" providerId="ADAL" clId="{0A2969DE-AA26-4B20-8907-E984F8BCAF38}" dt="2024-02-07T22:05:50.349" v="0" actId="47"/>
        <pc:sldMkLst>
          <pc:docMk/>
          <pc:sldMk cId="835702771" sldId="406"/>
        </pc:sldMkLst>
      </pc:sldChg>
      <pc:sldChg chg="add">
        <pc:chgData name="Michael Hennick" userId="47308667-b466-4bc8-8630-0f7e6f423307" providerId="ADAL" clId="{0A2969DE-AA26-4B20-8907-E984F8BCAF38}" dt="2024-02-07T22:05:57.499" v="2"/>
        <pc:sldMkLst>
          <pc:docMk/>
          <pc:sldMk cId="972700622" sldId="406"/>
        </pc:sldMkLst>
      </pc:sldChg>
      <pc:sldChg chg="add">
        <pc:chgData name="Michael Hennick" userId="47308667-b466-4bc8-8630-0f7e6f423307" providerId="ADAL" clId="{0A2969DE-AA26-4B20-8907-E984F8BCAF38}" dt="2024-02-07T22:05:57.499" v="2"/>
        <pc:sldMkLst>
          <pc:docMk/>
          <pc:sldMk cId="1541130075" sldId="407"/>
        </pc:sldMkLst>
      </pc:sldChg>
      <pc:sldChg chg="add">
        <pc:chgData name="Michael Hennick" userId="47308667-b466-4bc8-8630-0f7e6f423307" providerId="ADAL" clId="{0A2969DE-AA26-4B20-8907-E984F8BCAF38}" dt="2024-02-07T22:05:57.499" v="2"/>
        <pc:sldMkLst>
          <pc:docMk/>
          <pc:sldMk cId="3475180656" sldId="408"/>
        </pc:sldMkLst>
      </pc:sldChg>
      <pc:sldChg chg="add">
        <pc:chgData name="Michael Hennick" userId="47308667-b466-4bc8-8630-0f7e6f423307" providerId="ADAL" clId="{0A2969DE-AA26-4B20-8907-E984F8BCAF38}" dt="2024-02-07T22:05:57.499" v="2"/>
        <pc:sldMkLst>
          <pc:docMk/>
          <pc:sldMk cId="2369453921" sldId="409"/>
        </pc:sldMkLst>
      </pc:sldChg>
      <pc:sldChg chg="add">
        <pc:chgData name="Michael Hennick" userId="47308667-b466-4bc8-8630-0f7e6f423307" providerId="ADAL" clId="{0A2969DE-AA26-4B20-8907-E984F8BCAF38}" dt="2024-02-07T22:05:57.499" v="2"/>
        <pc:sldMkLst>
          <pc:docMk/>
          <pc:sldMk cId="3056840232" sldId="410"/>
        </pc:sldMkLst>
      </pc:sldChg>
      <pc:sldChg chg="add">
        <pc:chgData name="Michael Hennick" userId="47308667-b466-4bc8-8630-0f7e6f423307" providerId="ADAL" clId="{0A2969DE-AA26-4B20-8907-E984F8BCAF38}" dt="2024-02-07T22:05:57.499" v="2"/>
        <pc:sldMkLst>
          <pc:docMk/>
          <pc:sldMk cId="470789104" sldId="411"/>
        </pc:sldMkLst>
      </pc:sldChg>
      <pc:sldChg chg="add">
        <pc:chgData name="Michael Hennick" userId="47308667-b466-4bc8-8630-0f7e6f423307" providerId="ADAL" clId="{0A2969DE-AA26-4B20-8907-E984F8BCAF38}" dt="2024-02-07T22:05:57.499" v="2"/>
        <pc:sldMkLst>
          <pc:docMk/>
          <pc:sldMk cId="2944003096" sldId="423"/>
        </pc:sldMkLst>
      </pc:sldChg>
      <pc:sldChg chg="add">
        <pc:chgData name="Michael Hennick" userId="47308667-b466-4bc8-8630-0f7e6f423307" providerId="ADAL" clId="{0A2969DE-AA26-4B20-8907-E984F8BCAF38}" dt="2024-02-07T22:05:57.499" v="2"/>
        <pc:sldMkLst>
          <pc:docMk/>
          <pc:sldMk cId="2366554668" sldId="424"/>
        </pc:sldMkLst>
      </pc:sldChg>
      <pc:sldChg chg="add">
        <pc:chgData name="Michael Hennick" userId="47308667-b466-4bc8-8630-0f7e6f423307" providerId="ADAL" clId="{0A2969DE-AA26-4B20-8907-E984F8BCAF38}" dt="2024-02-07T22:05:57.499" v="2"/>
        <pc:sldMkLst>
          <pc:docMk/>
          <pc:sldMk cId="3402980895" sldId="425"/>
        </pc:sldMkLst>
      </pc:sldChg>
      <pc:sldChg chg="add">
        <pc:chgData name="Michael Hennick" userId="47308667-b466-4bc8-8630-0f7e6f423307" providerId="ADAL" clId="{0A2969DE-AA26-4B20-8907-E984F8BCAF38}" dt="2024-02-07T22:05:57.499" v="2"/>
        <pc:sldMkLst>
          <pc:docMk/>
          <pc:sldMk cId="823137877" sldId="426"/>
        </pc:sldMkLst>
      </pc:sldChg>
      <pc:sldChg chg="add">
        <pc:chgData name="Michael Hennick" userId="47308667-b466-4bc8-8630-0f7e6f423307" providerId="ADAL" clId="{0A2969DE-AA26-4B20-8907-E984F8BCAF38}" dt="2024-02-07T22:05:57.499" v="2"/>
        <pc:sldMkLst>
          <pc:docMk/>
          <pc:sldMk cId="4005932695" sldId="428"/>
        </pc:sldMkLst>
      </pc:sldChg>
      <pc:sldChg chg="add">
        <pc:chgData name="Michael Hennick" userId="47308667-b466-4bc8-8630-0f7e6f423307" providerId="ADAL" clId="{0A2969DE-AA26-4B20-8907-E984F8BCAF38}" dt="2024-02-07T22:05:57.499" v="2"/>
        <pc:sldMkLst>
          <pc:docMk/>
          <pc:sldMk cId="3810768720" sldId="429"/>
        </pc:sldMkLst>
      </pc:sldChg>
      <pc:sldChg chg="add">
        <pc:chgData name="Michael Hennick" userId="47308667-b466-4bc8-8630-0f7e6f423307" providerId="ADAL" clId="{0A2969DE-AA26-4B20-8907-E984F8BCAF38}" dt="2024-02-07T22:05:57.499" v="2"/>
        <pc:sldMkLst>
          <pc:docMk/>
          <pc:sldMk cId="2102153614" sldId="430"/>
        </pc:sldMkLst>
      </pc:sldChg>
      <pc:sldChg chg="add">
        <pc:chgData name="Michael Hennick" userId="47308667-b466-4bc8-8630-0f7e6f423307" providerId="ADAL" clId="{0A2969DE-AA26-4B20-8907-E984F8BCAF38}" dt="2024-02-07T22:05:57.499" v="2"/>
        <pc:sldMkLst>
          <pc:docMk/>
          <pc:sldMk cId="3302803028" sldId="431"/>
        </pc:sldMkLst>
      </pc:sldChg>
      <pc:sldChg chg="add">
        <pc:chgData name="Michael Hennick" userId="47308667-b466-4bc8-8630-0f7e6f423307" providerId="ADAL" clId="{0A2969DE-AA26-4B20-8907-E984F8BCAF38}" dt="2024-02-07T22:05:57.499" v="2"/>
        <pc:sldMkLst>
          <pc:docMk/>
          <pc:sldMk cId="3549107771" sldId="432"/>
        </pc:sldMkLst>
      </pc:sldChg>
      <pc:sldChg chg="add">
        <pc:chgData name="Michael Hennick" userId="47308667-b466-4bc8-8630-0f7e6f423307" providerId="ADAL" clId="{0A2969DE-AA26-4B20-8907-E984F8BCAF38}" dt="2024-02-07T22:05:57.499" v="2"/>
        <pc:sldMkLst>
          <pc:docMk/>
          <pc:sldMk cId="3838484979" sldId="433"/>
        </pc:sldMkLst>
      </pc:sldChg>
      <pc:sldChg chg="add">
        <pc:chgData name="Michael Hennick" userId="47308667-b466-4bc8-8630-0f7e6f423307" providerId="ADAL" clId="{0A2969DE-AA26-4B20-8907-E984F8BCAF38}" dt="2024-02-07T22:05:57.499" v="2"/>
        <pc:sldMkLst>
          <pc:docMk/>
          <pc:sldMk cId="227030668" sldId="434"/>
        </pc:sldMkLst>
      </pc:sldChg>
      <pc:sldChg chg="add">
        <pc:chgData name="Michael Hennick" userId="47308667-b466-4bc8-8630-0f7e6f423307" providerId="ADAL" clId="{0A2969DE-AA26-4B20-8907-E984F8BCAF38}" dt="2024-02-07T22:05:57.499" v="2"/>
        <pc:sldMkLst>
          <pc:docMk/>
          <pc:sldMk cId="2387993216" sldId="435"/>
        </pc:sldMkLst>
      </pc:sldChg>
      <pc:sldChg chg="add ord">
        <pc:chgData name="Michael Hennick" userId="47308667-b466-4bc8-8630-0f7e6f423307" providerId="ADAL" clId="{0A2969DE-AA26-4B20-8907-E984F8BCAF38}" dt="2024-02-07T22:06:06.322" v="5"/>
        <pc:sldMkLst>
          <pc:docMk/>
          <pc:sldMk cId="124633112" sldId="436"/>
        </pc:sldMkLst>
      </pc:sldChg>
      <pc:sldChg chg="add del">
        <pc:chgData name="Michael Hennick" userId="47308667-b466-4bc8-8630-0f7e6f423307" providerId="ADAL" clId="{0A2969DE-AA26-4B20-8907-E984F8BCAF38}" dt="2024-02-07T22:06:01.379" v="3" actId="47"/>
        <pc:sldMkLst>
          <pc:docMk/>
          <pc:sldMk cId="2537810624" sldId="43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6CDA61-E664-634D-841D-EBA9ED737D79}" type="datetimeFigureOut">
              <a:rPr lang="en-US" smtClean="0"/>
              <a:t>2/7/2024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09D675-D049-E849-AB6D-29F53391A025}" type="slidenum">
              <a:rPr lang="en-US" smtClean="0"/>
              <a:t>‹#›</a:t>
            </a:fld>
            <a:endParaRPr lang="en-US"/>
          </a:p>
        </p:txBody>
      </p:sp>
    </p:spTree>
    <p:extLst>
      <p:ext uri="{BB962C8B-B14F-4D97-AF65-F5344CB8AC3E}">
        <p14:creationId xmlns:p14="http://schemas.microsoft.com/office/powerpoint/2010/main" val="169079474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en-US">
              <a:latin typeface="Calibri" charset="0"/>
              <a:ea typeface="ＭＳ Ｐゴシック" charset="0"/>
            </a:endParaRPr>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2F2A01E0-54FA-B041-9DB9-0F8AB1E9B6A8}" type="slidenum">
              <a:rPr lang="en-US"/>
              <a:pPr/>
              <a:t>45</a:t>
            </a:fld>
            <a:endParaRPr lang="en-US"/>
          </a:p>
        </p:txBody>
      </p:sp>
    </p:spTree>
    <p:extLst>
      <p:ext uri="{BB962C8B-B14F-4D97-AF65-F5344CB8AC3E}">
        <p14:creationId xmlns:p14="http://schemas.microsoft.com/office/powerpoint/2010/main" val="1216273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BF42B08F-7201-4881-BAE0-A32C1D4254DA}" type="datetimeFigureOut">
              <a:rPr lang="en-US" smtClean="0"/>
              <a:t>2/7/2024</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40B0EF93-A27B-488A-AF90-2665E003BCF2}"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F42B08F-7201-4881-BAE0-A32C1D4254DA}" type="datetimeFigureOut">
              <a:rPr lang="en-US" smtClean="0"/>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F42B08F-7201-4881-BAE0-A32C1D4254DA}" type="datetimeFigureOut">
              <a:rPr lang="en-US" smtClean="0"/>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F42B08F-7201-4881-BAE0-A32C1D4254DA}" type="datetimeFigureOut">
              <a:rPr lang="en-US" smtClean="0"/>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F42B08F-7201-4881-BAE0-A32C1D4254DA}" type="datetimeFigureOut">
              <a:rPr lang="en-US" smtClean="0"/>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0EF93-A27B-488A-AF90-2665E003BCF2}"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F42B08F-7201-4881-BAE0-A32C1D4254DA}" type="datetimeFigureOut">
              <a:rPr lang="en-US" smtClean="0"/>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BF42B08F-7201-4881-BAE0-A32C1D4254DA}" type="datetimeFigureOut">
              <a:rPr lang="en-US" smtClean="0"/>
              <a:t>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a:t>Click to edit Master title style</a:t>
            </a:r>
          </a:p>
        </p:txBody>
      </p:sp>
      <p:sp>
        <p:nvSpPr>
          <p:cNvPr id="7" name="Date Placeholder 6"/>
          <p:cNvSpPr>
            <a:spLocks noGrp="1"/>
          </p:cNvSpPr>
          <p:nvPr>
            <p:ph type="dt" sz="half" idx="10"/>
          </p:nvPr>
        </p:nvSpPr>
        <p:spPr/>
        <p:txBody>
          <a:bodyPr/>
          <a:lstStyle/>
          <a:p>
            <a:fld id="{BF42B08F-7201-4881-BAE0-A32C1D4254DA}" type="datetimeFigureOut">
              <a:rPr lang="en-US" smtClean="0"/>
              <a:t>2/7/2024</a:t>
            </a:fld>
            <a:endParaRPr lang="en-US"/>
          </a:p>
        </p:txBody>
      </p:sp>
      <p:sp>
        <p:nvSpPr>
          <p:cNvPr id="8" name="Slide Number Placeholder 7"/>
          <p:cNvSpPr>
            <a:spLocks noGrp="1"/>
          </p:cNvSpPr>
          <p:nvPr>
            <p:ph type="sldNum" sz="quarter" idx="11"/>
          </p:nvPr>
        </p:nvSpPr>
        <p:spPr/>
        <p:txBody>
          <a:bodyPr/>
          <a:lstStyle/>
          <a:p>
            <a:fld id="{40B0EF93-A27B-488A-AF90-2665E003BCF2}"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42B08F-7201-4881-BAE0-A32C1D4254DA}" type="datetimeFigureOut">
              <a:rPr lang="en-US" smtClean="0"/>
              <a:t>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a:t>Click to edit Master title style</a:t>
            </a:r>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F42B08F-7201-4881-BAE0-A32C1D4254DA}" type="datetimeFigureOut">
              <a:rPr lang="en-US" smtClean="0"/>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40B0EF93-A27B-488A-AF90-2665E003BCF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a:t>Click to edit Master title style</a:t>
            </a:r>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BF42B08F-7201-4881-BAE0-A32C1D4254DA}" type="datetimeFigureOut">
              <a:rPr lang="en-US" smtClean="0"/>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a:t>Click to edit Master title style</a:t>
            </a:r>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BF42B08F-7201-4881-BAE0-A32C1D4254DA}" type="datetimeFigureOut">
              <a:rPr lang="en-US" smtClean="0"/>
              <a:t>2/7/2024</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40B0EF93-A27B-488A-AF90-2665E003BCF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package" Target="../embeddings/Microsoft_Word_Document.docx"/><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package" Target="../embeddings/Microsoft_Word_Document1.docx"/><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lairnet.link/Discord"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package" Target="../embeddings/Microsoft_Word_Document2.docx"/><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package" Target="../embeddings/Microsoft_Word_Document3.docx"/><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457200"/>
            <a:ext cx="8686800" cy="2438399"/>
          </a:xfrm>
        </p:spPr>
        <p:txBody>
          <a:bodyPr>
            <a:normAutofit/>
          </a:bodyPr>
          <a:lstStyle/>
          <a:p>
            <a:r>
              <a:rPr lang="en-US" sz="4000" dirty="0"/>
              <a:t>CYBR644 – Cyber Practitioner Lab</a:t>
            </a:r>
          </a:p>
        </p:txBody>
      </p:sp>
      <p:sp>
        <p:nvSpPr>
          <p:cNvPr id="3" name="Subtitle 2"/>
          <p:cNvSpPr>
            <a:spLocks noGrp="1"/>
          </p:cNvSpPr>
          <p:nvPr>
            <p:ph type="subTitle" idx="1"/>
          </p:nvPr>
        </p:nvSpPr>
        <p:spPr>
          <a:xfrm>
            <a:off x="2511552" y="4724400"/>
            <a:ext cx="6480048" cy="1752600"/>
          </a:xfrm>
        </p:spPr>
        <p:txBody>
          <a:bodyPr>
            <a:normAutofit/>
          </a:bodyPr>
          <a:lstStyle/>
          <a:p>
            <a:r>
              <a:rPr lang="en-US" dirty="0"/>
              <a:t>Spring 2024</a:t>
            </a:r>
          </a:p>
          <a:p>
            <a:r>
              <a:rPr lang="en-US" dirty="0"/>
              <a:t>University of Maryland, Baltimore County</a:t>
            </a:r>
          </a:p>
          <a:p>
            <a:r>
              <a:rPr lang="en-US" dirty="0"/>
              <a:t>Michael </a:t>
            </a:r>
            <a:r>
              <a:rPr lang="en-US" dirty="0" err="1"/>
              <a:t>Hennick</a:t>
            </a:r>
            <a:endParaRPr lang="en-US" dirty="0"/>
          </a:p>
        </p:txBody>
      </p:sp>
      <p:pic>
        <p:nvPicPr>
          <p:cNvPr id="4" name="Picture 20" descr="C:\Users\mhenni\Pictures\cyber-server far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00"/>
            <a:ext cx="4776257" cy="3187927"/>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rotWithShape="1">
          <a:blip r:embed="rId3"/>
          <a:srcRect l="25051" t="7698" r="24522" b="6981"/>
          <a:stretch/>
        </p:blipFill>
        <p:spPr>
          <a:xfrm>
            <a:off x="7462239" y="4038600"/>
            <a:ext cx="1529361" cy="1371600"/>
          </a:xfrm>
          <a:prstGeom prst="rect">
            <a:avLst/>
          </a:prstGeom>
        </p:spPr>
      </p:pic>
    </p:spTree>
    <p:extLst>
      <p:ext uri="{BB962C8B-B14F-4D97-AF65-F5344CB8AC3E}">
        <p14:creationId xmlns:p14="http://schemas.microsoft.com/office/powerpoint/2010/main" val="192120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hold" nodeType="clickEffect">
                                  <p:stCondLst>
                                    <p:cond delay="0"/>
                                  </p:stCondLst>
                                  <p:endCondLst>
                                    <p:cond evt="onNext" delay="0">
                                      <p:tgtEl>
                                        <p:sldTgt/>
                                      </p:tgtEl>
                                    </p:cond>
                                  </p:endCondLst>
                                  <p:childTnLst>
                                    <p:animEffect transition="out" filter="fade">
                                      <p:cBhvr>
                                        <p:cTn id="6" dur="3000" tmFilter="0, 0; .2, .5; .8, .5; 1, 0"/>
                                        <p:tgtEl>
                                          <p:spTgt spid="4"/>
                                        </p:tgtEl>
                                      </p:cBhvr>
                                    </p:animEffect>
                                    <p:animScale>
                                      <p:cBhvr>
                                        <p:cTn id="7" dur="15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Maintaining Access</a:t>
            </a:r>
          </a:p>
        </p:txBody>
      </p:sp>
      <p:sp>
        <p:nvSpPr>
          <p:cNvPr id="10243" name="Rectangle 3"/>
          <p:cNvSpPr>
            <a:spLocks noGrp="1" noChangeArrowheads="1"/>
          </p:cNvSpPr>
          <p:nvPr>
            <p:ph idx="1"/>
          </p:nvPr>
        </p:nvSpPr>
        <p:spPr>
          <a:xfrm>
            <a:off x="457200" y="2209800"/>
            <a:ext cx="8229600" cy="4191000"/>
          </a:xfrm>
        </p:spPr>
        <p:txBody>
          <a:bodyPr/>
          <a:lstStyle/>
          <a:p>
            <a:pPr eaLnBrk="1" hangingPunct="1"/>
            <a:r>
              <a:rPr lang="en-US" sz="2400">
                <a:ea typeface="ＭＳ Ｐゴシック" charset="0"/>
              </a:rPr>
              <a:t>Attackers use various techniques to maintain access to the system:</a:t>
            </a:r>
          </a:p>
          <a:p>
            <a:pPr lvl="1" eaLnBrk="1" hangingPunct="1"/>
            <a:r>
              <a:rPr lang="en-US" sz="2400">
                <a:ea typeface="ＭＳ Ｐゴシック" charset="0"/>
              </a:rPr>
              <a:t>Stealing additional passwords </a:t>
            </a:r>
          </a:p>
          <a:p>
            <a:pPr lvl="1" eaLnBrk="1" hangingPunct="1"/>
            <a:r>
              <a:rPr lang="en-US" sz="2400">
                <a:ea typeface="ＭＳ Ｐゴシック" charset="0"/>
              </a:rPr>
              <a:t>Placing rootkits</a:t>
            </a:r>
          </a:p>
          <a:p>
            <a:pPr lvl="1" eaLnBrk="1" hangingPunct="1"/>
            <a:r>
              <a:rPr lang="en-US" sz="2400">
                <a:ea typeface="ＭＳ Ｐゴシック" charset="0"/>
              </a:rPr>
              <a:t>Using sniffers</a:t>
            </a:r>
          </a:p>
          <a:p>
            <a:pPr eaLnBrk="1" hangingPunct="1"/>
            <a:endParaRPr lang="en-US" sz="2400" b="1">
              <a:ea typeface="ＭＳ Ｐゴシック" charset="0"/>
            </a:endParaRPr>
          </a:p>
        </p:txBody>
      </p:sp>
    </p:spTree>
    <p:extLst>
      <p:ext uri="{BB962C8B-B14F-4D97-AF65-F5344CB8AC3E}">
        <p14:creationId xmlns:p14="http://schemas.microsoft.com/office/powerpoint/2010/main" val="3065495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Covering Tracks</a:t>
            </a:r>
          </a:p>
        </p:txBody>
      </p:sp>
      <p:sp>
        <p:nvSpPr>
          <p:cNvPr id="11267" name="Content Placeholder 2"/>
          <p:cNvSpPr>
            <a:spLocks noGrp="1"/>
          </p:cNvSpPr>
          <p:nvPr>
            <p:ph idx="1"/>
          </p:nvPr>
        </p:nvSpPr>
        <p:spPr/>
        <p:txBody>
          <a:bodyPr/>
          <a:lstStyle/>
          <a:p>
            <a:r>
              <a:rPr lang="en-US" sz="2400">
                <a:ea typeface="ＭＳ Ｐゴシック" charset="0"/>
              </a:rPr>
              <a:t>Attacker try to erase all evidence from their activities:</a:t>
            </a:r>
          </a:p>
          <a:p>
            <a:pPr lvl="1"/>
            <a:r>
              <a:rPr lang="en-US" sz="2400">
                <a:ea typeface="ＭＳ Ｐゴシック" charset="0"/>
              </a:rPr>
              <a:t>Modifying log files to cover tracks</a:t>
            </a:r>
          </a:p>
          <a:p>
            <a:pPr lvl="1"/>
            <a:r>
              <a:rPr lang="en-US" sz="2400">
                <a:ea typeface="ＭＳ Ｐゴシック" charset="0"/>
              </a:rPr>
              <a:t>Hiding files and folders</a:t>
            </a:r>
          </a:p>
          <a:p>
            <a:pPr lvl="1"/>
            <a:r>
              <a:rPr lang="en-US" sz="2400">
                <a:ea typeface="ＭＳ Ｐゴシック" charset="0"/>
              </a:rPr>
              <a:t>Using Alternate Data Streams (ADS)</a:t>
            </a:r>
          </a:p>
          <a:p>
            <a:pPr lvl="1"/>
            <a:r>
              <a:rPr lang="en-US" sz="2400">
                <a:ea typeface="ＭＳ Ｐゴシック" charset="0"/>
              </a:rPr>
              <a:t>Using rootkits</a:t>
            </a:r>
          </a:p>
          <a:p>
            <a:r>
              <a:rPr lang="en-US" sz="2400">
                <a:ea typeface="ＭＳ Ｐゴシック" charset="0"/>
              </a:rPr>
              <a:t>A backdoor could be used for gaining access to the system again.</a:t>
            </a:r>
          </a:p>
          <a:p>
            <a:endParaRPr lang="en-US" sz="2400" b="1">
              <a:ea typeface="ＭＳ Ｐゴシック" charset="0"/>
            </a:endParaRPr>
          </a:p>
          <a:p>
            <a:pPr>
              <a:buFont typeface="Wingdings" charset="0"/>
              <a:buNone/>
            </a:pPr>
            <a:endParaRPr lang="en-US" sz="2400" b="1">
              <a:ea typeface="ＭＳ Ｐゴシック" charset="0"/>
            </a:endParaRPr>
          </a:p>
        </p:txBody>
      </p:sp>
    </p:spTree>
    <p:extLst>
      <p:ext uri="{BB962C8B-B14F-4D97-AF65-F5344CB8AC3E}">
        <p14:creationId xmlns:p14="http://schemas.microsoft.com/office/powerpoint/2010/main" val="987535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Attack Methodology</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304800" y="1143000"/>
            <a:ext cx="8294158" cy="5586144"/>
          </a:xfrm>
          <a:prstGeom prst="rect">
            <a:avLst/>
          </a:prstGeom>
          <a:noFill/>
        </p:spPr>
        <p:txBody>
          <a:bodyPr wrap="square" rtlCol="0">
            <a:spAutoFit/>
          </a:bodyPr>
          <a:lstStyle/>
          <a:p>
            <a:pPr marL="342900" indent="-342900">
              <a:buAutoNum type="arabicPeriod"/>
            </a:pPr>
            <a:r>
              <a:rPr lang="en-US" sz="1700" dirty="0"/>
              <a:t>Reconnaissance/Open Source Intelligence</a:t>
            </a:r>
          </a:p>
          <a:p>
            <a:r>
              <a:rPr lang="en-US" sz="1700" dirty="0"/>
              <a:t>	What network space does a target use?</a:t>
            </a:r>
          </a:p>
          <a:p>
            <a:r>
              <a:rPr lang="en-US" sz="1700" dirty="0"/>
              <a:t>	What does the internet know about a target?</a:t>
            </a:r>
          </a:p>
          <a:p>
            <a:r>
              <a:rPr lang="en-US" sz="1700" dirty="0"/>
              <a:t>	What information about my target is in social media sites?</a:t>
            </a:r>
          </a:p>
          <a:p>
            <a:r>
              <a:rPr lang="en-US" sz="1700" dirty="0"/>
              <a:t>2. Scanning and Enumeration</a:t>
            </a:r>
          </a:p>
          <a:p>
            <a:r>
              <a:rPr lang="en-US" sz="1700" dirty="0"/>
              <a:t>	What hosts are online within a target’s network space?</a:t>
            </a:r>
          </a:p>
          <a:p>
            <a:r>
              <a:rPr lang="en-US" sz="1700" dirty="0"/>
              <a:t>	What protocols are the hosts using?</a:t>
            </a:r>
          </a:p>
          <a:p>
            <a:r>
              <a:rPr lang="en-US" sz="1700" dirty="0"/>
              <a:t>	What Operating Systems/Applications are running?</a:t>
            </a:r>
          </a:p>
          <a:p>
            <a:r>
              <a:rPr lang="en-US" sz="1700" dirty="0"/>
              <a:t>(2.5.  Vulnerability Identification)</a:t>
            </a:r>
          </a:p>
          <a:p>
            <a:r>
              <a:rPr lang="en-US" sz="1700" dirty="0"/>
              <a:t>	What is potentially exploitable on these target systems?</a:t>
            </a:r>
          </a:p>
          <a:p>
            <a:r>
              <a:rPr lang="en-US" sz="1700" dirty="0"/>
              <a:t>	What are means for attack for this target?</a:t>
            </a:r>
          </a:p>
          <a:p>
            <a:r>
              <a:rPr lang="en-US" sz="1700" dirty="0"/>
              <a:t>3. Gaining Access/Exploitation</a:t>
            </a:r>
          </a:p>
          <a:p>
            <a:r>
              <a:rPr lang="en-US" sz="1700" dirty="0"/>
              <a:t>	Exploiting the vulnerabilities to get access to the target, or taking 	advantage of other weaknesses</a:t>
            </a:r>
          </a:p>
          <a:p>
            <a:r>
              <a:rPr lang="en-US" sz="1700" dirty="0"/>
              <a:t>4. Escalation of Privilege</a:t>
            </a:r>
          </a:p>
          <a:p>
            <a:r>
              <a:rPr lang="en-US" sz="1700" dirty="0"/>
              <a:t>	Exploiting the vulnerabilities to get access to the target	</a:t>
            </a:r>
          </a:p>
          <a:p>
            <a:r>
              <a:rPr lang="en-US" sz="1700" dirty="0"/>
              <a:t>5. Maintaining Access/Exfiltration of Data</a:t>
            </a:r>
          </a:p>
          <a:p>
            <a:r>
              <a:rPr lang="en-US" sz="1700" dirty="0"/>
              <a:t>	Create a legitimate method of accessing the system</a:t>
            </a:r>
          </a:p>
          <a:p>
            <a:r>
              <a:rPr lang="en-US" sz="1700" dirty="0"/>
              <a:t>	“Smash-and-grab”</a:t>
            </a:r>
          </a:p>
          <a:p>
            <a:r>
              <a:rPr lang="en-US" sz="1700" dirty="0"/>
              <a:t>6. Cover Tracks</a:t>
            </a:r>
          </a:p>
          <a:p>
            <a:r>
              <a:rPr lang="en-US" sz="1700" dirty="0"/>
              <a:t>	Removing log files/history</a:t>
            </a:r>
          </a:p>
        </p:txBody>
      </p:sp>
    </p:spTree>
    <p:extLst>
      <p:ext uri="{BB962C8B-B14F-4D97-AF65-F5344CB8AC3E}">
        <p14:creationId xmlns:p14="http://schemas.microsoft.com/office/powerpoint/2010/main" val="1394169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52400" y="274638"/>
            <a:ext cx="8610600" cy="1143000"/>
          </a:xfrm>
        </p:spPr>
        <p:txBody>
          <a:bodyPr>
            <a:noAutofit/>
          </a:bodyPr>
          <a:lstStyle/>
          <a:p>
            <a:pPr algn="r"/>
            <a:r>
              <a:rPr 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The Ethical Hacker</a:t>
            </a:r>
            <a:r>
              <a:rPr lang="ja-JP" alt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a:t>
            </a:r>
            <a:r>
              <a:rPr 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s Process</a:t>
            </a:r>
          </a:p>
        </p:txBody>
      </p:sp>
      <p:sp>
        <p:nvSpPr>
          <p:cNvPr id="12291" name="Content Placeholder 2"/>
          <p:cNvSpPr>
            <a:spLocks noGrp="1"/>
          </p:cNvSpPr>
          <p:nvPr>
            <p:ph idx="1"/>
          </p:nvPr>
        </p:nvSpPr>
        <p:spPr/>
        <p:txBody>
          <a:bodyPr>
            <a:normAutofit lnSpcReduction="10000"/>
          </a:bodyPr>
          <a:lstStyle/>
          <a:p>
            <a:r>
              <a:rPr lang="en-US" sz="2400" dirty="0">
                <a:ea typeface="ＭＳ Ｐゴシック" charset="0"/>
              </a:rPr>
              <a:t>Follows a similar process as the attacker.</a:t>
            </a:r>
          </a:p>
          <a:p>
            <a:r>
              <a:rPr lang="en-US" sz="2400" dirty="0">
                <a:ea typeface="ＭＳ Ｐゴシック" charset="0"/>
              </a:rPr>
              <a:t>Strives to do no harm.</a:t>
            </a:r>
          </a:p>
          <a:p>
            <a:r>
              <a:rPr lang="en-US" sz="2400" dirty="0">
                <a:ea typeface="ＭＳ Ｐゴシック" charset="0"/>
              </a:rPr>
              <a:t>The goal is to assess the organization</a:t>
            </a:r>
            <a:r>
              <a:rPr lang="ja-JP" altLang="en-US" sz="2400" dirty="0">
                <a:ea typeface="ＭＳ Ｐゴシック" charset="0"/>
              </a:rPr>
              <a:t>’</a:t>
            </a:r>
            <a:r>
              <a:rPr lang="en-US" sz="2400" dirty="0">
                <a:ea typeface="ＭＳ Ｐゴシック" charset="0"/>
              </a:rPr>
              <a:t>s strengths and weaknesses and develop a security methodology.</a:t>
            </a:r>
          </a:p>
          <a:p>
            <a:r>
              <a:rPr lang="en-US" sz="2400" dirty="0">
                <a:ea typeface="ＭＳ Ｐゴシック" charset="0"/>
              </a:rPr>
              <a:t>Five steps in security methodology:</a:t>
            </a:r>
          </a:p>
          <a:p>
            <a:pPr lvl="1"/>
            <a:r>
              <a:rPr lang="en-US" sz="2400" dirty="0">
                <a:ea typeface="ＭＳ Ｐゴシック" charset="0"/>
              </a:rPr>
              <a:t>Assessment</a:t>
            </a:r>
          </a:p>
          <a:p>
            <a:pPr lvl="1"/>
            <a:r>
              <a:rPr lang="en-US" sz="2400" dirty="0">
                <a:ea typeface="ＭＳ Ｐゴシック" charset="0"/>
              </a:rPr>
              <a:t>Policy development</a:t>
            </a:r>
          </a:p>
          <a:p>
            <a:pPr lvl="1"/>
            <a:r>
              <a:rPr lang="en-US" sz="2400" dirty="0">
                <a:ea typeface="ＭＳ Ｐゴシック" charset="0"/>
              </a:rPr>
              <a:t>Implementation</a:t>
            </a:r>
          </a:p>
          <a:p>
            <a:pPr lvl="1"/>
            <a:r>
              <a:rPr lang="en-US" sz="2400" dirty="0">
                <a:ea typeface="ＭＳ Ｐゴシック" charset="0"/>
              </a:rPr>
              <a:t>Training</a:t>
            </a:r>
          </a:p>
          <a:p>
            <a:pPr lvl="1"/>
            <a:r>
              <a:rPr lang="en-US" sz="2400" dirty="0">
                <a:ea typeface="ＭＳ Ｐゴシック" charset="0"/>
              </a:rPr>
              <a:t>Auditing</a:t>
            </a:r>
          </a:p>
          <a:p>
            <a:pPr lvl="1"/>
            <a:endParaRPr lang="en-US" sz="2400" dirty="0">
              <a:ea typeface="ＭＳ Ｐゴシック" charset="0"/>
            </a:endParaRPr>
          </a:p>
          <a:p>
            <a:endParaRPr lang="en-US" sz="2400" dirty="0">
              <a:ea typeface="ＭＳ Ｐゴシック" charset="0"/>
            </a:endParaRPr>
          </a:p>
          <a:p>
            <a:endParaRPr lang="en-US" sz="2400" dirty="0">
              <a:ea typeface="ＭＳ Ｐゴシック" charset="0"/>
            </a:endParaRPr>
          </a:p>
          <a:p>
            <a:endParaRPr lang="en-US" sz="2400" dirty="0">
              <a:ea typeface="ＭＳ Ｐゴシック" charset="0"/>
            </a:endParaRPr>
          </a:p>
        </p:txBody>
      </p:sp>
    </p:spTree>
    <p:extLst>
      <p:ext uri="{BB962C8B-B14F-4D97-AF65-F5344CB8AC3E}">
        <p14:creationId xmlns:p14="http://schemas.microsoft.com/office/powerpoint/2010/main" val="4275673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no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Additional Methodologies</a:t>
            </a:r>
          </a:p>
        </p:txBody>
      </p:sp>
      <p:sp>
        <p:nvSpPr>
          <p:cNvPr id="13315" name="Content Placeholder 2"/>
          <p:cNvSpPr>
            <a:spLocks noGrp="1"/>
          </p:cNvSpPr>
          <p:nvPr>
            <p:ph idx="1"/>
          </p:nvPr>
        </p:nvSpPr>
        <p:spPr>
          <a:xfrm>
            <a:off x="457200" y="2286000"/>
            <a:ext cx="8229600" cy="3840163"/>
          </a:xfrm>
        </p:spPr>
        <p:txBody>
          <a:bodyPr/>
          <a:lstStyle/>
          <a:p>
            <a:r>
              <a:rPr lang="en-US" sz="2400" dirty="0">
                <a:ea typeface="ＭＳ Ｐゴシック" charset="0"/>
              </a:rPr>
              <a:t>NIST 800-115 (Information Security Testing &amp; Assessment)</a:t>
            </a:r>
          </a:p>
          <a:p>
            <a:r>
              <a:rPr lang="en-US" sz="2400" dirty="0">
                <a:ea typeface="ＭＳ Ｐゴシック" charset="0"/>
              </a:rPr>
              <a:t>Operational Critical Threats, Assets, and Vulnerability Evaluation (OCTAVE)</a:t>
            </a:r>
          </a:p>
          <a:p>
            <a:r>
              <a:rPr lang="en-US" sz="2400" dirty="0">
                <a:ea typeface="ＭＳ Ｐゴシック" charset="0"/>
              </a:rPr>
              <a:t>Open Source Security Testing Methodology Manual (OSSTMM)</a:t>
            </a:r>
          </a:p>
          <a:p>
            <a:r>
              <a:rPr lang="en-US" sz="2400" dirty="0">
                <a:ea typeface="ＭＳ Ｐゴシック" charset="0"/>
              </a:rPr>
              <a:t>Penetration Testing Execution Standard (PTES)</a:t>
            </a:r>
          </a:p>
          <a:p>
            <a:r>
              <a:rPr lang="en-US" sz="2400" dirty="0">
                <a:ea typeface="ＭＳ Ｐゴシック" charset="0"/>
              </a:rPr>
              <a:t>Penetration Testing Framework (PTF)</a:t>
            </a:r>
          </a:p>
          <a:p>
            <a:r>
              <a:rPr lang="en-US" sz="2400" dirty="0">
                <a:ea typeface="ＭＳ Ｐゴシック" charset="0"/>
              </a:rPr>
              <a:t>And more…..</a:t>
            </a:r>
          </a:p>
        </p:txBody>
      </p:sp>
    </p:spTree>
    <p:extLst>
      <p:ext uri="{BB962C8B-B14F-4D97-AF65-F5344CB8AC3E}">
        <p14:creationId xmlns:p14="http://schemas.microsoft.com/office/powerpoint/2010/main" val="535608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OSI Model</a:t>
            </a:r>
          </a:p>
        </p:txBody>
      </p:sp>
      <p:sp>
        <p:nvSpPr>
          <p:cNvPr id="14339" name="Content Placeholder 2"/>
          <p:cNvSpPr>
            <a:spLocks noGrp="1"/>
          </p:cNvSpPr>
          <p:nvPr>
            <p:ph idx="1"/>
          </p:nvPr>
        </p:nvSpPr>
        <p:spPr/>
        <p:txBody>
          <a:bodyPr/>
          <a:lstStyle/>
          <a:p>
            <a:r>
              <a:rPr lang="en-US" sz="2400" dirty="0">
                <a:ea typeface="ＭＳ Ｐゴシック" charset="0"/>
              </a:rPr>
              <a:t>Describes the flow of communications in a network environment</a:t>
            </a:r>
          </a:p>
          <a:p>
            <a:r>
              <a:rPr lang="en-US" sz="2400" dirty="0">
                <a:ea typeface="ＭＳ Ｐゴシック" charset="0"/>
              </a:rPr>
              <a:t>Seven layers</a:t>
            </a:r>
          </a:p>
          <a:p>
            <a:pPr lvl="1"/>
            <a:r>
              <a:rPr lang="en-US" sz="2400" dirty="0">
                <a:ea typeface="ＭＳ Ｐゴシック" charset="0"/>
              </a:rPr>
              <a:t>Application</a:t>
            </a:r>
          </a:p>
          <a:p>
            <a:pPr lvl="1"/>
            <a:r>
              <a:rPr lang="en-US" sz="2400" dirty="0">
                <a:ea typeface="ＭＳ Ｐゴシック" charset="0"/>
              </a:rPr>
              <a:t>Presentation</a:t>
            </a:r>
          </a:p>
          <a:p>
            <a:pPr lvl="1"/>
            <a:r>
              <a:rPr lang="en-US" sz="2400" dirty="0">
                <a:ea typeface="ＭＳ Ｐゴシック" charset="0"/>
              </a:rPr>
              <a:t>Session</a:t>
            </a:r>
          </a:p>
          <a:p>
            <a:pPr lvl="1"/>
            <a:r>
              <a:rPr lang="en-US" sz="2400" dirty="0">
                <a:ea typeface="ＭＳ Ｐゴシック" charset="0"/>
              </a:rPr>
              <a:t>Transport</a:t>
            </a:r>
          </a:p>
          <a:p>
            <a:pPr lvl="1"/>
            <a:r>
              <a:rPr lang="en-US" sz="2400" dirty="0">
                <a:ea typeface="ＭＳ Ｐゴシック" charset="0"/>
              </a:rPr>
              <a:t>Network</a:t>
            </a:r>
          </a:p>
          <a:p>
            <a:pPr lvl="1"/>
            <a:r>
              <a:rPr lang="en-US" sz="2400" dirty="0">
                <a:ea typeface="ＭＳ Ｐゴシック" charset="0"/>
              </a:rPr>
              <a:t>Data link</a:t>
            </a:r>
          </a:p>
          <a:p>
            <a:pPr lvl="1"/>
            <a:r>
              <a:rPr lang="en-US" sz="2400" dirty="0">
                <a:ea typeface="ＭＳ Ｐゴシック" charset="0"/>
              </a:rPr>
              <a:t>Physical</a:t>
            </a:r>
          </a:p>
        </p:txBody>
      </p:sp>
      <p:pic>
        <p:nvPicPr>
          <p:cNvPr id="2" name="Picture 1"/>
          <p:cNvPicPr>
            <a:picLocks noChangeAspect="1"/>
          </p:cNvPicPr>
          <p:nvPr/>
        </p:nvPicPr>
        <p:blipFill>
          <a:blip r:embed="rId2"/>
          <a:stretch>
            <a:fillRect/>
          </a:stretch>
        </p:blipFill>
        <p:spPr>
          <a:xfrm>
            <a:off x="5309255" y="4724400"/>
            <a:ext cx="3810000" cy="2133600"/>
          </a:xfrm>
          <a:prstGeom prst="rect">
            <a:avLst/>
          </a:prstGeom>
        </p:spPr>
      </p:pic>
    </p:spTree>
    <p:extLst>
      <p:ext uri="{BB962C8B-B14F-4D97-AF65-F5344CB8AC3E}">
        <p14:creationId xmlns:p14="http://schemas.microsoft.com/office/powerpoint/2010/main" val="34497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OSI Model</a:t>
            </a:r>
          </a:p>
        </p:txBody>
      </p:sp>
      <p:graphicFrame>
        <p:nvGraphicFramePr>
          <p:cNvPr id="3" name="Object 2"/>
          <p:cNvGraphicFramePr>
            <a:graphicFrameLocks noChangeAspect="1"/>
          </p:cNvGraphicFramePr>
          <p:nvPr/>
        </p:nvGraphicFramePr>
        <p:xfrm>
          <a:off x="228600" y="2286000"/>
          <a:ext cx="8603524" cy="2514600"/>
        </p:xfrm>
        <a:graphic>
          <a:graphicData uri="http://schemas.openxmlformats.org/presentationml/2006/ole">
            <mc:AlternateContent xmlns:mc="http://schemas.openxmlformats.org/markup-compatibility/2006">
              <mc:Choice xmlns:v="urn:schemas-microsoft-com:vml" Requires="v">
                <p:oleObj name="Document" r:id="rId2" imgW="6083300" imgH="1778000" progId="Word.Document.12">
                  <p:embed/>
                </p:oleObj>
              </mc:Choice>
              <mc:Fallback>
                <p:oleObj name="Document" r:id="rId2" imgW="6083300" imgH="1778000" progId="Word.Document.12">
                  <p:embed/>
                  <p:pic>
                    <p:nvPicPr>
                      <p:cNvPr id="3" name="Object 2"/>
                      <p:cNvPicPr/>
                      <p:nvPr/>
                    </p:nvPicPr>
                    <p:blipFill>
                      <a:blip r:embed="rId3"/>
                      <a:stretch>
                        <a:fillRect/>
                      </a:stretch>
                    </p:blipFill>
                    <p:spPr>
                      <a:xfrm>
                        <a:off x="228600" y="2286000"/>
                        <a:ext cx="8603524" cy="2514600"/>
                      </a:xfrm>
                      <a:prstGeom prst="rect">
                        <a:avLst/>
                      </a:prstGeom>
                    </p:spPr>
                  </p:pic>
                </p:oleObj>
              </mc:Fallback>
            </mc:AlternateContent>
          </a:graphicData>
        </a:graphic>
      </p:graphicFrame>
    </p:spTree>
    <p:extLst>
      <p:ext uri="{BB962C8B-B14F-4D97-AF65-F5344CB8AC3E}">
        <p14:creationId xmlns:p14="http://schemas.microsoft.com/office/powerpoint/2010/main" val="544537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OSI Model</a:t>
            </a:r>
          </a:p>
        </p:txBody>
      </p:sp>
      <p:graphicFrame>
        <p:nvGraphicFramePr>
          <p:cNvPr id="2" name="Object 1"/>
          <p:cNvGraphicFramePr>
            <a:graphicFrameLocks noChangeAspect="1"/>
          </p:cNvGraphicFramePr>
          <p:nvPr/>
        </p:nvGraphicFramePr>
        <p:xfrm>
          <a:off x="1219200" y="1447800"/>
          <a:ext cx="6083300" cy="4940300"/>
        </p:xfrm>
        <a:graphic>
          <a:graphicData uri="http://schemas.openxmlformats.org/presentationml/2006/ole">
            <mc:AlternateContent xmlns:mc="http://schemas.openxmlformats.org/markup-compatibility/2006">
              <mc:Choice xmlns:v="urn:schemas-microsoft-com:vml" Requires="v">
                <p:oleObj name="Document" r:id="rId2" imgW="6083300" imgH="4940300" progId="Word.Document.12">
                  <p:embed/>
                </p:oleObj>
              </mc:Choice>
              <mc:Fallback>
                <p:oleObj name="Document" r:id="rId2" imgW="6083300" imgH="4940300" progId="Word.Document.12">
                  <p:embed/>
                  <p:pic>
                    <p:nvPicPr>
                      <p:cNvPr id="2" name="Object 1"/>
                      <p:cNvPicPr/>
                      <p:nvPr/>
                    </p:nvPicPr>
                    <p:blipFill>
                      <a:blip r:embed="rId3"/>
                      <a:stretch>
                        <a:fillRect/>
                      </a:stretch>
                    </p:blipFill>
                    <p:spPr>
                      <a:xfrm>
                        <a:off x="1219200" y="1447800"/>
                        <a:ext cx="6083300" cy="4940300"/>
                      </a:xfrm>
                      <a:prstGeom prst="rect">
                        <a:avLst/>
                      </a:prstGeom>
                    </p:spPr>
                  </p:pic>
                </p:oleObj>
              </mc:Fallback>
            </mc:AlternateContent>
          </a:graphicData>
        </a:graphic>
      </p:graphicFrame>
    </p:spTree>
    <p:extLst>
      <p:ext uri="{BB962C8B-B14F-4D97-AF65-F5344CB8AC3E}">
        <p14:creationId xmlns:p14="http://schemas.microsoft.com/office/powerpoint/2010/main" val="1178673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OSI vs TCP/IP Model</a:t>
            </a:r>
          </a:p>
        </p:txBody>
      </p:sp>
      <p:pic>
        <p:nvPicPr>
          <p:cNvPr id="10242" name="Picture 2" descr="OSI vs. TCPIP models">
            <a:extLst>
              <a:ext uri="{FF2B5EF4-FFF2-40B4-BE49-F238E27FC236}">
                <a16:creationId xmlns:a16="http://schemas.microsoft.com/office/drawing/2014/main" id="{BC53C31F-0761-D0FC-0CE8-CFFAF5232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76400"/>
            <a:ext cx="7164928" cy="463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932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TCP/IP Protocol Model</a:t>
            </a:r>
          </a:p>
        </p:txBody>
      </p:sp>
      <p:sp>
        <p:nvSpPr>
          <p:cNvPr id="15363" name="Content Placeholder 2"/>
          <p:cNvSpPr>
            <a:spLocks noGrp="1"/>
          </p:cNvSpPr>
          <p:nvPr>
            <p:ph idx="1"/>
          </p:nvPr>
        </p:nvSpPr>
        <p:spPr>
          <a:xfrm>
            <a:off x="457200" y="1371600"/>
            <a:ext cx="8229600" cy="4754563"/>
          </a:xfrm>
        </p:spPr>
        <p:txBody>
          <a:bodyPr>
            <a:normAutofit fontScale="92500"/>
          </a:bodyPr>
          <a:lstStyle/>
          <a:p>
            <a:r>
              <a:rPr lang="en-US" sz="2400" dirty="0">
                <a:ea typeface="ＭＳ Ｐゴシック" charset="0"/>
              </a:rPr>
              <a:t>The standard for Internet and network communications</a:t>
            </a:r>
          </a:p>
          <a:p>
            <a:r>
              <a:rPr lang="en-US" sz="2400" dirty="0">
                <a:ea typeface="ＭＳ Ｐゴシック" charset="0"/>
              </a:rPr>
              <a:t>Consists of four layers:</a:t>
            </a:r>
          </a:p>
          <a:p>
            <a:pPr lvl="1"/>
            <a:r>
              <a:rPr lang="en-US" sz="2400" dirty="0">
                <a:ea typeface="ＭＳ Ｐゴシック" charset="0"/>
              </a:rPr>
              <a:t>Application (7,6,5)</a:t>
            </a:r>
          </a:p>
          <a:p>
            <a:pPr lvl="1"/>
            <a:r>
              <a:rPr lang="en-US" sz="2400" dirty="0">
                <a:ea typeface="ＭＳ Ｐゴシック" charset="0"/>
              </a:rPr>
              <a:t>Host-to-host (4)</a:t>
            </a:r>
          </a:p>
          <a:p>
            <a:pPr lvl="1"/>
            <a:r>
              <a:rPr lang="en-US" sz="2400" dirty="0">
                <a:ea typeface="ＭＳ Ｐゴシック" charset="0"/>
              </a:rPr>
              <a:t>Internet (3)</a:t>
            </a:r>
          </a:p>
          <a:p>
            <a:pPr lvl="1"/>
            <a:r>
              <a:rPr lang="en-US" sz="2400" dirty="0">
                <a:ea typeface="ＭＳ Ｐゴシック" charset="0"/>
              </a:rPr>
              <a:t>Network access (2,1)</a:t>
            </a:r>
          </a:p>
          <a:p>
            <a:r>
              <a:rPr lang="en-US" sz="2400" dirty="0">
                <a:ea typeface="ＭＳ Ｐゴシック" charset="0"/>
              </a:rPr>
              <a:t>Contains multiple protocols but there are four main ones:</a:t>
            </a:r>
          </a:p>
          <a:p>
            <a:pPr lvl="1"/>
            <a:r>
              <a:rPr lang="en-US" sz="2400" dirty="0">
                <a:ea typeface="ＭＳ Ｐゴシック" charset="0"/>
              </a:rPr>
              <a:t>Internet Protocol (IP)</a:t>
            </a:r>
          </a:p>
          <a:p>
            <a:pPr lvl="1"/>
            <a:r>
              <a:rPr lang="en-US" sz="2400" dirty="0">
                <a:ea typeface="ＭＳ Ｐゴシック" charset="0"/>
              </a:rPr>
              <a:t>Transmission Control Protocol (TCP)</a:t>
            </a:r>
          </a:p>
          <a:p>
            <a:pPr lvl="1"/>
            <a:r>
              <a:rPr lang="en-US" sz="2400" dirty="0">
                <a:ea typeface="ＭＳ Ｐゴシック" charset="0"/>
              </a:rPr>
              <a:t>User Datagram Protocol (UDP) </a:t>
            </a:r>
          </a:p>
          <a:p>
            <a:pPr lvl="1"/>
            <a:r>
              <a:rPr lang="en-US" sz="2400" dirty="0">
                <a:ea typeface="ＭＳ Ｐゴシック" charset="0"/>
              </a:rPr>
              <a:t>Internet Control Message Protocol (ICMP)</a:t>
            </a:r>
          </a:p>
          <a:p>
            <a:endParaRPr lang="en-US" sz="2400" dirty="0">
              <a:ea typeface="ＭＳ Ｐゴシック" charset="0"/>
            </a:endParaRPr>
          </a:p>
        </p:txBody>
      </p:sp>
    </p:spTree>
    <p:extLst>
      <p:ext uri="{BB962C8B-B14F-4D97-AF65-F5344CB8AC3E}">
        <p14:creationId xmlns:p14="http://schemas.microsoft.com/office/powerpoint/2010/main" val="2313205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Discord Reminder</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709613" y="1447800"/>
            <a:ext cx="7467600" cy="3139321"/>
          </a:xfrm>
          <a:prstGeom prst="rect">
            <a:avLst/>
          </a:prstGeom>
        </p:spPr>
        <p:txBody>
          <a:bodyPr wrap="square">
            <a:spAutoFit/>
          </a:bodyPr>
          <a:lstStyle/>
          <a:p>
            <a:pPr marL="285750" indent="-285750">
              <a:buFont typeface="Arial" panose="020B0604020202020204" pitchFamily="34" charset="0"/>
              <a:buChar char="•"/>
            </a:pPr>
            <a:r>
              <a:rPr lang="en-US" b="1" dirty="0"/>
              <a:t>This class uses a Discord Server to facilitate “classroom discussion” during lecture and between classes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Please follow the link below to join the server and I’ll add everyone to the role for this semester’s class.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You can also request a “private” channel for your group so you can work and share information “amongst yourselves” and not on the classroom wide “general” channel.</a:t>
            </a:r>
          </a:p>
          <a:p>
            <a:pPr marL="285750" indent="-285750">
              <a:buFont typeface="Arial" panose="020B0604020202020204" pitchFamily="34" charset="0"/>
              <a:buChar char="•"/>
            </a:pPr>
            <a:endParaRPr lang="en-US" b="1" dirty="0"/>
          </a:p>
          <a:p>
            <a:pPr algn="ctr"/>
            <a:r>
              <a:rPr lang="en-US" b="1" dirty="0">
                <a:hlinkClick r:id="rId2"/>
              </a:rPr>
              <a:t>https://Lairnet.link/Discord</a:t>
            </a:r>
            <a:r>
              <a:rPr lang="en-US" b="1" dirty="0"/>
              <a:t> </a:t>
            </a:r>
          </a:p>
        </p:txBody>
      </p:sp>
    </p:spTree>
    <p:extLst>
      <p:ext uri="{BB962C8B-B14F-4D97-AF65-F5344CB8AC3E}">
        <p14:creationId xmlns:p14="http://schemas.microsoft.com/office/powerpoint/2010/main" val="124633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Application (7,6,5) Layer</a:t>
            </a:r>
          </a:p>
        </p:txBody>
      </p:sp>
      <p:sp>
        <p:nvSpPr>
          <p:cNvPr id="16387" name="Content Placeholder 2"/>
          <p:cNvSpPr>
            <a:spLocks noGrp="1"/>
          </p:cNvSpPr>
          <p:nvPr>
            <p:ph idx="1"/>
          </p:nvPr>
        </p:nvSpPr>
        <p:spPr/>
        <p:txBody>
          <a:bodyPr/>
          <a:lstStyle/>
          <a:p>
            <a:r>
              <a:rPr lang="en-US" sz="2400">
                <a:ea typeface="ＭＳ Ｐゴシック" charset="0"/>
              </a:rPr>
              <a:t>Responsible for application support</a:t>
            </a:r>
          </a:p>
          <a:p>
            <a:r>
              <a:rPr lang="en-US" sz="2400">
                <a:ea typeface="ＭＳ Ｐゴシック" charset="0"/>
              </a:rPr>
              <a:t>Protocols:</a:t>
            </a:r>
          </a:p>
          <a:p>
            <a:pPr lvl="1"/>
            <a:r>
              <a:rPr lang="en-US" sz="2400">
                <a:ea typeface="ＭＳ Ｐゴシック" charset="0"/>
              </a:rPr>
              <a:t>File Transfer Protocol (FTP)</a:t>
            </a:r>
          </a:p>
          <a:p>
            <a:pPr lvl="1"/>
            <a:r>
              <a:rPr lang="en-US" sz="2400">
                <a:ea typeface="ＭＳ Ｐゴシック" charset="0"/>
              </a:rPr>
              <a:t>Telnet</a:t>
            </a:r>
          </a:p>
          <a:p>
            <a:pPr lvl="1"/>
            <a:r>
              <a:rPr lang="en-US" sz="2400">
                <a:ea typeface="ＭＳ Ｐゴシック" charset="0"/>
              </a:rPr>
              <a:t>Simple Mail Transfer Protocol (SMTP)</a:t>
            </a:r>
          </a:p>
          <a:p>
            <a:pPr lvl="1"/>
            <a:r>
              <a:rPr lang="en-US" sz="2400">
                <a:ea typeface="ＭＳ Ｐゴシック" charset="0"/>
              </a:rPr>
              <a:t>Domain Name Service (DNS)</a:t>
            </a:r>
          </a:p>
          <a:p>
            <a:pPr lvl="1"/>
            <a:r>
              <a:rPr lang="en-US" sz="2400">
                <a:ea typeface="ＭＳ Ｐゴシック" charset="0"/>
              </a:rPr>
              <a:t>Trivial File Transfer Protocol (TFTP)</a:t>
            </a:r>
          </a:p>
          <a:p>
            <a:pPr lvl="1"/>
            <a:r>
              <a:rPr lang="en-US" sz="2400">
                <a:ea typeface="ＭＳ Ｐゴシック" charset="0"/>
              </a:rPr>
              <a:t>Hypertext Transfer Protocol (HTTP)</a:t>
            </a:r>
          </a:p>
          <a:p>
            <a:pPr lvl="1"/>
            <a:r>
              <a:rPr lang="en-US" sz="2400">
                <a:ea typeface="ＭＳ Ｐゴシック" charset="0"/>
              </a:rPr>
              <a:t>Simple Network Management Protocol (SNMP)</a:t>
            </a:r>
          </a:p>
        </p:txBody>
      </p:sp>
    </p:spTree>
    <p:extLst>
      <p:ext uri="{BB962C8B-B14F-4D97-AF65-F5344CB8AC3E}">
        <p14:creationId xmlns:p14="http://schemas.microsoft.com/office/powerpoint/2010/main" val="659673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Application (7,6,5) Layer</a:t>
            </a:r>
          </a:p>
        </p:txBody>
      </p:sp>
      <p:graphicFrame>
        <p:nvGraphicFramePr>
          <p:cNvPr id="2" name="Object 1"/>
          <p:cNvGraphicFramePr>
            <a:graphicFrameLocks noChangeAspect="1"/>
          </p:cNvGraphicFramePr>
          <p:nvPr/>
        </p:nvGraphicFramePr>
        <p:xfrm>
          <a:off x="381000" y="1905000"/>
          <a:ext cx="8342811" cy="2438400"/>
        </p:xfrm>
        <a:graphic>
          <a:graphicData uri="http://schemas.openxmlformats.org/presentationml/2006/ole">
            <mc:AlternateContent xmlns:mc="http://schemas.openxmlformats.org/markup-compatibility/2006">
              <mc:Choice xmlns:v="urn:schemas-microsoft-com:vml" Requires="v">
                <p:oleObj name="Document" r:id="rId2" imgW="6083300" imgH="1778000" progId="Word.Document.12">
                  <p:embed/>
                </p:oleObj>
              </mc:Choice>
              <mc:Fallback>
                <p:oleObj name="Document" r:id="rId2" imgW="6083300" imgH="1778000" progId="Word.Document.12">
                  <p:embed/>
                  <p:pic>
                    <p:nvPicPr>
                      <p:cNvPr id="2" name="Object 1"/>
                      <p:cNvPicPr/>
                      <p:nvPr/>
                    </p:nvPicPr>
                    <p:blipFill>
                      <a:blip r:embed="rId3"/>
                      <a:stretch>
                        <a:fillRect/>
                      </a:stretch>
                    </p:blipFill>
                    <p:spPr>
                      <a:xfrm>
                        <a:off x="381000" y="1905000"/>
                        <a:ext cx="8342811" cy="2438400"/>
                      </a:xfrm>
                      <a:prstGeom prst="rect">
                        <a:avLst/>
                      </a:prstGeom>
                    </p:spPr>
                  </p:pic>
                </p:oleObj>
              </mc:Fallback>
            </mc:AlternateContent>
          </a:graphicData>
        </a:graphic>
      </p:graphicFrame>
    </p:spTree>
    <p:extLst>
      <p:ext uri="{BB962C8B-B14F-4D97-AF65-F5344CB8AC3E}">
        <p14:creationId xmlns:p14="http://schemas.microsoft.com/office/powerpoint/2010/main" val="2146535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Application (7,6,5) Layer</a:t>
            </a:r>
          </a:p>
        </p:txBody>
      </p:sp>
      <p:graphicFrame>
        <p:nvGraphicFramePr>
          <p:cNvPr id="3" name="Object 2"/>
          <p:cNvGraphicFramePr>
            <a:graphicFrameLocks noChangeAspect="1"/>
          </p:cNvGraphicFramePr>
          <p:nvPr/>
        </p:nvGraphicFramePr>
        <p:xfrm>
          <a:off x="1219200" y="1981200"/>
          <a:ext cx="6775450" cy="3140188"/>
        </p:xfrm>
        <a:graphic>
          <a:graphicData uri="http://schemas.openxmlformats.org/presentationml/2006/ole">
            <mc:AlternateContent xmlns:mc="http://schemas.openxmlformats.org/markup-compatibility/2006">
              <mc:Choice xmlns:v="urn:schemas-microsoft-com:vml" Requires="v">
                <p:oleObj name="Document" r:id="rId2" imgW="6083300" imgH="2819400" progId="Word.Document.12">
                  <p:embed/>
                </p:oleObj>
              </mc:Choice>
              <mc:Fallback>
                <p:oleObj name="Document" r:id="rId2" imgW="6083300" imgH="2819400" progId="Word.Document.12">
                  <p:embed/>
                  <p:pic>
                    <p:nvPicPr>
                      <p:cNvPr id="3" name="Object 2"/>
                      <p:cNvPicPr/>
                      <p:nvPr/>
                    </p:nvPicPr>
                    <p:blipFill>
                      <a:blip r:embed="rId3"/>
                      <a:stretch>
                        <a:fillRect/>
                      </a:stretch>
                    </p:blipFill>
                    <p:spPr>
                      <a:xfrm>
                        <a:off x="1219200" y="1981200"/>
                        <a:ext cx="6775450" cy="3140188"/>
                      </a:xfrm>
                      <a:prstGeom prst="rect">
                        <a:avLst/>
                      </a:prstGeom>
                    </p:spPr>
                  </p:pic>
                </p:oleObj>
              </mc:Fallback>
            </mc:AlternateContent>
          </a:graphicData>
        </a:graphic>
      </p:graphicFrame>
    </p:spTree>
    <p:extLst>
      <p:ext uri="{BB962C8B-B14F-4D97-AF65-F5344CB8AC3E}">
        <p14:creationId xmlns:p14="http://schemas.microsoft.com/office/powerpoint/2010/main" val="1766440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52400" y="274638"/>
            <a:ext cx="8915400" cy="1143000"/>
          </a:xfrm>
        </p:spPr>
        <p:txBody>
          <a:bodyPr>
            <a:noAutofit/>
          </a:bodyPr>
          <a:lstStyle/>
          <a:p>
            <a:pPr algn="r"/>
            <a:r>
              <a:rPr 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Host–to–Host / Transport (4) Layer</a:t>
            </a:r>
          </a:p>
        </p:txBody>
      </p:sp>
      <p:sp>
        <p:nvSpPr>
          <p:cNvPr id="17411" name="Content Placeholder 2"/>
          <p:cNvSpPr>
            <a:spLocks noGrp="1"/>
          </p:cNvSpPr>
          <p:nvPr>
            <p:ph idx="1"/>
          </p:nvPr>
        </p:nvSpPr>
        <p:spPr/>
        <p:txBody>
          <a:bodyPr/>
          <a:lstStyle/>
          <a:p>
            <a:r>
              <a:rPr lang="en-US" sz="2400">
                <a:ea typeface="ＭＳ Ｐゴシック" charset="0"/>
              </a:rPr>
              <a:t>Provides end-to-end delivery</a:t>
            </a:r>
          </a:p>
          <a:p>
            <a:r>
              <a:rPr lang="en-US" sz="2400">
                <a:ea typeface="ＭＳ Ｐゴシック" charset="0"/>
              </a:rPr>
              <a:t>Two primary protocols located at this layer:</a:t>
            </a:r>
          </a:p>
          <a:p>
            <a:pPr lvl="1"/>
            <a:r>
              <a:rPr lang="en-US" sz="2400">
                <a:ea typeface="ＭＳ Ｐゴシック" charset="0"/>
              </a:rPr>
              <a:t>Transmission Control Protocol (TCP)</a:t>
            </a:r>
          </a:p>
          <a:p>
            <a:pPr lvl="2"/>
            <a:r>
              <a:rPr lang="en-US" sz="2400">
                <a:ea typeface="ＭＳ Ｐゴシック" charset="0"/>
              </a:rPr>
              <a:t>Transports data to another host</a:t>
            </a:r>
          </a:p>
          <a:p>
            <a:pPr lvl="2"/>
            <a:r>
              <a:rPr lang="en-US" sz="2400">
                <a:ea typeface="ＭＳ Ｐゴシック" charset="0"/>
              </a:rPr>
              <a:t>Connection-oriented: reliable delivery</a:t>
            </a:r>
          </a:p>
          <a:p>
            <a:pPr lvl="2"/>
            <a:r>
              <a:rPr lang="en-US" sz="2400">
                <a:ea typeface="ＭＳ Ｐゴシック" charset="0"/>
              </a:rPr>
              <a:t>Performs three-step handshake </a:t>
            </a:r>
          </a:p>
          <a:p>
            <a:pPr lvl="1"/>
            <a:r>
              <a:rPr lang="en-US" sz="2400">
                <a:ea typeface="ＭＳ Ｐゴシック" charset="0"/>
              </a:rPr>
              <a:t>User Datagram Protocol (UDP)</a:t>
            </a:r>
          </a:p>
          <a:p>
            <a:pPr lvl="2"/>
            <a:r>
              <a:rPr lang="en-US" sz="2400">
                <a:ea typeface="ＭＳ Ｐゴシック" charset="0"/>
              </a:rPr>
              <a:t>Fast but does not guarantee delivery of the packets</a:t>
            </a:r>
          </a:p>
          <a:p>
            <a:pPr lvl="2"/>
            <a:r>
              <a:rPr lang="en-US" sz="2400">
                <a:ea typeface="ＭＳ Ｐゴシック" charset="0"/>
              </a:rPr>
              <a:t>Does not use a handshake process</a:t>
            </a:r>
          </a:p>
          <a:p>
            <a:endParaRPr lang="en-US">
              <a:ea typeface="ＭＳ Ｐゴシック" charset="0"/>
            </a:endParaRPr>
          </a:p>
        </p:txBody>
      </p:sp>
    </p:spTree>
    <p:extLst>
      <p:ext uri="{BB962C8B-B14F-4D97-AF65-F5344CB8AC3E}">
        <p14:creationId xmlns:p14="http://schemas.microsoft.com/office/powerpoint/2010/main" val="1991780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normAutofit fontScale="90000"/>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Internet / Network (3) Layer</a:t>
            </a:r>
          </a:p>
        </p:txBody>
      </p:sp>
      <p:sp>
        <p:nvSpPr>
          <p:cNvPr id="18435" name="Content Placeholder 2"/>
          <p:cNvSpPr>
            <a:spLocks noGrp="1"/>
          </p:cNvSpPr>
          <p:nvPr>
            <p:ph idx="1"/>
          </p:nvPr>
        </p:nvSpPr>
        <p:spPr/>
        <p:txBody>
          <a:bodyPr/>
          <a:lstStyle/>
          <a:p>
            <a:r>
              <a:rPr lang="en-US" sz="2400">
                <a:ea typeface="ＭＳ Ｐゴシック" charset="0"/>
              </a:rPr>
              <a:t>Contains the following protocols:</a:t>
            </a:r>
          </a:p>
          <a:p>
            <a:pPr lvl="1"/>
            <a:r>
              <a:rPr lang="en-US" sz="2400">
                <a:ea typeface="ＭＳ Ｐゴシック" charset="0"/>
              </a:rPr>
              <a:t>Internet Protocol (IP):</a:t>
            </a:r>
          </a:p>
          <a:p>
            <a:pPr lvl="2"/>
            <a:r>
              <a:rPr lang="en-US" sz="2400">
                <a:ea typeface="ＭＳ Ｐゴシック" charset="0"/>
              </a:rPr>
              <a:t>Provides source and destination addressing</a:t>
            </a:r>
          </a:p>
          <a:p>
            <a:pPr lvl="2"/>
            <a:r>
              <a:rPr lang="en-US" sz="2400">
                <a:ea typeface="ＭＳ Ｐゴシック" charset="0"/>
              </a:rPr>
              <a:t>Responsible for datagram fragmentation</a:t>
            </a:r>
          </a:p>
          <a:p>
            <a:pPr lvl="2"/>
            <a:r>
              <a:rPr lang="en-US" sz="2400">
                <a:ea typeface="ＭＳ Ｐゴシック" charset="0"/>
              </a:rPr>
              <a:t>Routable</a:t>
            </a:r>
          </a:p>
          <a:p>
            <a:pPr lvl="1"/>
            <a:r>
              <a:rPr lang="en-US" sz="2400">
                <a:ea typeface="ＭＳ Ｐゴシック" charset="0"/>
              </a:rPr>
              <a:t>Internet Control Message Protocol (ICMP):</a:t>
            </a:r>
          </a:p>
          <a:p>
            <a:pPr lvl="2"/>
            <a:r>
              <a:rPr lang="en-US" sz="2400">
                <a:ea typeface="ＭＳ Ｐゴシック" charset="0"/>
              </a:rPr>
              <a:t>Provides error and control messages</a:t>
            </a:r>
          </a:p>
          <a:p>
            <a:pPr lvl="2"/>
            <a:r>
              <a:rPr lang="en-US" sz="2400">
                <a:ea typeface="ＭＳ Ｐゴシック" charset="0"/>
              </a:rPr>
              <a:t>Used by Ping utility</a:t>
            </a:r>
          </a:p>
          <a:p>
            <a:pPr lvl="1"/>
            <a:r>
              <a:rPr lang="en-US" sz="2400">
                <a:ea typeface="ＭＳ Ｐゴシック" charset="0"/>
              </a:rPr>
              <a:t>Address resolution protocol (ARP):</a:t>
            </a:r>
          </a:p>
          <a:p>
            <a:pPr lvl="2"/>
            <a:r>
              <a:rPr lang="en-US" sz="2400">
                <a:ea typeface="ＭＳ Ｐゴシック" charset="0"/>
              </a:rPr>
              <a:t>Resolves IP to MAC addresses</a:t>
            </a:r>
          </a:p>
        </p:txBody>
      </p:sp>
    </p:spTree>
    <p:extLst>
      <p:ext uri="{BB962C8B-B14F-4D97-AF65-F5344CB8AC3E}">
        <p14:creationId xmlns:p14="http://schemas.microsoft.com/office/powerpoint/2010/main" val="938355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fontScale="90000"/>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Network Access (2,1) Layer</a:t>
            </a:r>
          </a:p>
        </p:txBody>
      </p:sp>
      <p:sp>
        <p:nvSpPr>
          <p:cNvPr id="19459" name="Content Placeholder 2"/>
          <p:cNvSpPr>
            <a:spLocks noGrp="1"/>
          </p:cNvSpPr>
          <p:nvPr>
            <p:ph idx="1"/>
          </p:nvPr>
        </p:nvSpPr>
        <p:spPr/>
        <p:txBody>
          <a:bodyPr/>
          <a:lstStyle/>
          <a:p>
            <a:r>
              <a:rPr lang="en-US" sz="2400">
                <a:ea typeface="ＭＳ Ｐゴシック" charset="0"/>
              </a:rPr>
              <a:t>Responsible for physical delivery of IP packets via frames </a:t>
            </a:r>
          </a:p>
          <a:p>
            <a:r>
              <a:rPr lang="en-US" sz="2400">
                <a:ea typeface="ＭＳ Ｐゴシック" charset="0"/>
              </a:rPr>
              <a:t>Ethernet frames use MAC addresses for identification:</a:t>
            </a:r>
          </a:p>
          <a:p>
            <a:pPr lvl="1"/>
            <a:r>
              <a:rPr lang="en-US" sz="2400">
                <a:ea typeface="ＭＳ Ｐゴシック" charset="0"/>
              </a:rPr>
              <a:t>A physical address that uniquely identifies a particular NIC </a:t>
            </a:r>
          </a:p>
          <a:p>
            <a:pPr lvl="1"/>
            <a:r>
              <a:rPr lang="en-US" sz="2400">
                <a:ea typeface="ＭＳ Ｐゴシック" charset="0"/>
              </a:rPr>
              <a:t>Could be</a:t>
            </a:r>
          </a:p>
          <a:p>
            <a:pPr lvl="2"/>
            <a:r>
              <a:rPr lang="en-US" sz="2400">
                <a:ea typeface="ＭＳ Ｐゴシック" charset="0"/>
              </a:rPr>
              <a:t>Unicast</a:t>
            </a:r>
          </a:p>
          <a:p>
            <a:pPr lvl="2"/>
            <a:r>
              <a:rPr lang="en-US" sz="2400">
                <a:ea typeface="ＭＳ Ｐゴシック" charset="0"/>
              </a:rPr>
              <a:t>Multicast </a:t>
            </a:r>
          </a:p>
          <a:p>
            <a:pPr lvl="2"/>
            <a:r>
              <a:rPr lang="en-US" sz="2400">
                <a:ea typeface="ＭＳ Ｐゴシック" charset="0"/>
              </a:rPr>
              <a:t>Broadcast</a:t>
            </a:r>
          </a:p>
          <a:p>
            <a:pPr lvl="2">
              <a:buFontTx/>
              <a:buNone/>
            </a:pPr>
            <a:endParaRPr lang="en-US" sz="2400">
              <a:ea typeface="ＭＳ Ｐゴシック" charset="0"/>
            </a:endParaRPr>
          </a:p>
        </p:txBody>
      </p:sp>
    </p:spTree>
    <p:extLst>
      <p:ext uri="{BB962C8B-B14F-4D97-AF65-F5344CB8AC3E}">
        <p14:creationId xmlns:p14="http://schemas.microsoft.com/office/powerpoint/2010/main" val="206700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TCP/IP Protocol Stack</a:t>
            </a:r>
          </a:p>
        </p:txBody>
      </p:sp>
      <p:pic>
        <p:nvPicPr>
          <p:cNvPr id="4" name="Picture 3">
            <a:extLst>
              <a:ext uri="{FF2B5EF4-FFF2-40B4-BE49-F238E27FC236}">
                <a16:creationId xmlns:a16="http://schemas.microsoft.com/office/drawing/2014/main" id="{1C9305F1-6439-481A-4B7A-F2F7B084CB13}"/>
              </a:ext>
            </a:extLst>
          </p:cNvPr>
          <p:cNvPicPr>
            <a:picLocks noChangeAspect="1"/>
          </p:cNvPicPr>
          <p:nvPr/>
        </p:nvPicPr>
        <p:blipFill>
          <a:blip r:embed="rId2"/>
          <a:stretch>
            <a:fillRect/>
          </a:stretch>
        </p:blipFill>
        <p:spPr>
          <a:xfrm>
            <a:off x="1066800" y="1451797"/>
            <a:ext cx="6705599" cy="4844481"/>
          </a:xfrm>
          <a:prstGeom prst="rect">
            <a:avLst/>
          </a:prstGeom>
        </p:spPr>
      </p:pic>
    </p:spTree>
    <p:extLst>
      <p:ext uri="{BB962C8B-B14F-4D97-AF65-F5344CB8AC3E}">
        <p14:creationId xmlns:p14="http://schemas.microsoft.com/office/powerpoint/2010/main" val="3402980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TCP/IP Encapsulation</a:t>
            </a:r>
          </a:p>
        </p:txBody>
      </p:sp>
      <p:pic>
        <p:nvPicPr>
          <p:cNvPr id="2" name="Picture 1">
            <a:extLst>
              <a:ext uri="{FF2B5EF4-FFF2-40B4-BE49-F238E27FC236}">
                <a16:creationId xmlns:a16="http://schemas.microsoft.com/office/drawing/2014/main" id="{B554302A-2302-7A40-BB1A-997B5A1504DF}"/>
              </a:ext>
            </a:extLst>
          </p:cNvPr>
          <p:cNvPicPr>
            <a:picLocks noChangeAspect="1"/>
          </p:cNvPicPr>
          <p:nvPr/>
        </p:nvPicPr>
        <p:blipFill>
          <a:blip r:embed="rId2"/>
          <a:stretch>
            <a:fillRect/>
          </a:stretch>
        </p:blipFill>
        <p:spPr>
          <a:xfrm>
            <a:off x="1605053" y="1905000"/>
            <a:ext cx="5933894" cy="4195496"/>
          </a:xfrm>
          <a:prstGeom prst="rect">
            <a:avLst/>
          </a:prstGeom>
        </p:spPr>
      </p:pic>
    </p:spTree>
    <p:extLst>
      <p:ext uri="{BB962C8B-B14F-4D97-AF65-F5344CB8AC3E}">
        <p14:creationId xmlns:p14="http://schemas.microsoft.com/office/powerpoint/2010/main" val="823137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TCP Header</a:t>
            </a:r>
          </a:p>
        </p:txBody>
      </p:sp>
      <p:pic>
        <p:nvPicPr>
          <p:cNvPr id="4" name="Picture 3">
            <a:extLst>
              <a:ext uri="{FF2B5EF4-FFF2-40B4-BE49-F238E27FC236}">
                <a16:creationId xmlns:a16="http://schemas.microsoft.com/office/drawing/2014/main" id="{847EC24B-BCE0-E569-EEB4-14957792A923}"/>
              </a:ext>
            </a:extLst>
          </p:cNvPr>
          <p:cNvPicPr>
            <a:picLocks noChangeAspect="1"/>
          </p:cNvPicPr>
          <p:nvPr/>
        </p:nvPicPr>
        <p:blipFill>
          <a:blip r:embed="rId2"/>
          <a:stretch>
            <a:fillRect/>
          </a:stretch>
        </p:blipFill>
        <p:spPr>
          <a:xfrm>
            <a:off x="685800" y="2032397"/>
            <a:ext cx="7772400" cy="2793206"/>
          </a:xfrm>
          <a:prstGeom prst="rect">
            <a:avLst/>
          </a:prstGeom>
        </p:spPr>
      </p:pic>
    </p:spTree>
    <p:extLst>
      <p:ext uri="{BB962C8B-B14F-4D97-AF65-F5344CB8AC3E}">
        <p14:creationId xmlns:p14="http://schemas.microsoft.com/office/powerpoint/2010/main" val="3810768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UDP Header</a:t>
            </a:r>
          </a:p>
        </p:txBody>
      </p:sp>
      <p:pic>
        <p:nvPicPr>
          <p:cNvPr id="3" name="Picture 2">
            <a:extLst>
              <a:ext uri="{FF2B5EF4-FFF2-40B4-BE49-F238E27FC236}">
                <a16:creationId xmlns:a16="http://schemas.microsoft.com/office/drawing/2014/main" id="{28B5F867-C2AA-4AF7-2303-CF9E78D914B4}"/>
              </a:ext>
            </a:extLst>
          </p:cNvPr>
          <p:cNvPicPr>
            <a:picLocks noChangeAspect="1"/>
          </p:cNvPicPr>
          <p:nvPr/>
        </p:nvPicPr>
        <p:blipFill>
          <a:blip r:embed="rId2"/>
          <a:stretch>
            <a:fillRect/>
          </a:stretch>
        </p:blipFill>
        <p:spPr>
          <a:xfrm>
            <a:off x="685800" y="2399931"/>
            <a:ext cx="7772400" cy="2058138"/>
          </a:xfrm>
          <a:prstGeom prst="rect">
            <a:avLst/>
          </a:prstGeom>
        </p:spPr>
      </p:pic>
    </p:spTree>
    <p:extLst>
      <p:ext uri="{BB962C8B-B14F-4D97-AF65-F5344CB8AC3E}">
        <p14:creationId xmlns:p14="http://schemas.microsoft.com/office/powerpoint/2010/main" val="3549107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Review</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Subtitle 2"/>
          <p:cNvSpPr txBox="1">
            <a:spLocks/>
          </p:cNvSpPr>
          <p:nvPr/>
        </p:nvSpPr>
        <p:spPr>
          <a:xfrm>
            <a:off x="155575" y="914400"/>
            <a:ext cx="8867356" cy="5638800"/>
          </a:xfrm>
          <a:prstGeom prst="rect">
            <a:avLst/>
          </a:prstGeom>
        </p:spPr>
        <p:txBody>
          <a:bodyPr vert="horz" tIns="0" rIns="45720" bIns="0" anchor="b">
            <a:normAutofit lnSpcReduction="10000"/>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 typeface="Arial"/>
              <a:buChar char="•"/>
            </a:pPr>
            <a:r>
              <a:rPr lang="en-US" dirty="0">
                <a:ea typeface="ＭＳ Ｐゴシック" charset="0"/>
              </a:rPr>
              <a:t>Know the Security Triad elements.</a:t>
            </a:r>
          </a:p>
          <a:p>
            <a:pPr marL="342900" indent="-342900" algn="l">
              <a:buFont typeface="Arial"/>
              <a:buChar char="•"/>
            </a:pPr>
            <a:r>
              <a:rPr lang="en-US" dirty="0">
                <a:ea typeface="ＭＳ Ｐゴシック" charset="0"/>
              </a:rPr>
              <a:t>Be familiar with the elements of risk.</a:t>
            </a:r>
          </a:p>
          <a:p>
            <a:pPr marL="342900" indent="-342900" algn="l">
              <a:buFont typeface="Arial"/>
              <a:buChar char="•"/>
            </a:pPr>
            <a:r>
              <a:rPr lang="en-US" dirty="0">
                <a:ea typeface="ＭＳ Ｐゴシック" charset="0"/>
              </a:rPr>
              <a:t>Describe the modes of ethical hacking.</a:t>
            </a:r>
          </a:p>
          <a:p>
            <a:pPr marL="342900" indent="-342900" algn="l">
              <a:buFont typeface="Arial"/>
              <a:buChar char="•"/>
            </a:pPr>
            <a:r>
              <a:rPr lang="en-US" dirty="0">
                <a:ea typeface="ＭＳ Ｐゴシック" charset="0"/>
              </a:rPr>
              <a:t>Be familiar with the different types of security tests.</a:t>
            </a:r>
          </a:p>
          <a:p>
            <a:pPr marL="342900" indent="-342900" algn="l">
              <a:buFont typeface="Arial"/>
              <a:buChar char="•"/>
            </a:pPr>
            <a:r>
              <a:rPr lang="en-US" dirty="0">
                <a:ea typeface="ＭＳ Ｐゴシック" charset="0"/>
              </a:rPr>
              <a:t>Describe the difference between hackers, crackers, and ethical hackers. </a:t>
            </a:r>
          </a:p>
          <a:p>
            <a:pPr marL="342900" indent="-342900" algn="l">
              <a:buFont typeface="Arial"/>
              <a:buChar char="•"/>
            </a:pPr>
            <a:r>
              <a:rPr lang="en-US" dirty="0">
                <a:ea typeface="ＭＳ Ｐゴシック" charset="0"/>
              </a:rPr>
              <a:t>Be familiar with test phases of ethical hacking.</a:t>
            </a:r>
          </a:p>
          <a:p>
            <a:pPr marL="342900" indent="-342900" algn="l">
              <a:buFont typeface="Arial"/>
              <a:buChar char="•"/>
            </a:pPr>
            <a:r>
              <a:rPr lang="en-US" dirty="0">
                <a:ea typeface="ＭＳ Ｐゴシック" charset="0"/>
              </a:rPr>
              <a:t>Know the laws and regulation governing cybercrimes.</a:t>
            </a:r>
          </a:p>
          <a:p>
            <a:pPr marL="342900" indent="-342900" algn="l">
              <a:buFontTx/>
              <a:buChar char="-"/>
            </a:pPr>
            <a:r>
              <a:rPr lang="en-US" dirty="0"/>
              <a:t>What is Ethical Hacking and why do we do it?</a:t>
            </a:r>
          </a:p>
          <a:p>
            <a:pPr marL="342900" indent="-342900" algn="l">
              <a:buFontTx/>
              <a:buChar char="-"/>
            </a:pPr>
            <a:r>
              <a:rPr lang="en-US" dirty="0"/>
              <a:t>Understand key command line tools and what the information tells you in each “Cyber Security” perspective</a:t>
            </a:r>
          </a:p>
          <a:p>
            <a:pPr algn="l"/>
            <a:r>
              <a:rPr lang="en-US" dirty="0"/>
              <a:t>	1. IPCONFIG/IFCONFIG</a:t>
            </a:r>
          </a:p>
          <a:p>
            <a:pPr algn="l"/>
            <a:r>
              <a:rPr lang="en-US" dirty="0"/>
              <a:t>	2. PING</a:t>
            </a:r>
          </a:p>
          <a:p>
            <a:pPr algn="l"/>
            <a:r>
              <a:rPr lang="en-US" dirty="0"/>
              <a:t>	3. NETSTAT</a:t>
            </a:r>
          </a:p>
          <a:p>
            <a:pPr algn="l"/>
            <a:r>
              <a:rPr lang="en-US" dirty="0"/>
              <a:t>	4. ARP</a:t>
            </a:r>
          </a:p>
          <a:p>
            <a:pPr algn="l"/>
            <a:r>
              <a:rPr lang="en-US" dirty="0"/>
              <a:t>	5. TRACEROUTE/TRACERT</a:t>
            </a:r>
          </a:p>
          <a:p>
            <a:pPr algn="l"/>
            <a:r>
              <a:rPr lang="en-US"/>
              <a:t>	6. NET [USE, VIEW, etc]</a:t>
            </a:r>
          </a:p>
          <a:p>
            <a:pPr marL="342900" indent="-342900" algn="l">
              <a:buFont typeface="Arial"/>
              <a:buChar char="•"/>
            </a:pPr>
            <a:endParaRPr lang="en-US" dirty="0">
              <a:ea typeface="ＭＳ Ｐゴシック" charset="0"/>
            </a:endParaRPr>
          </a:p>
        </p:txBody>
      </p:sp>
    </p:spTree>
    <p:extLst>
      <p:ext uri="{BB962C8B-B14F-4D97-AF65-F5344CB8AC3E}">
        <p14:creationId xmlns:p14="http://schemas.microsoft.com/office/powerpoint/2010/main" val="4125222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IP Header</a:t>
            </a:r>
          </a:p>
        </p:txBody>
      </p:sp>
      <p:pic>
        <p:nvPicPr>
          <p:cNvPr id="2" name="Picture 1">
            <a:extLst>
              <a:ext uri="{FF2B5EF4-FFF2-40B4-BE49-F238E27FC236}">
                <a16:creationId xmlns:a16="http://schemas.microsoft.com/office/drawing/2014/main" id="{CD3B4EE9-5E71-FB96-6943-FF39B884A1F7}"/>
              </a:ext>
            </a:extLst>
          </p:cNvPr>
          <p:cNvPicPr>
            <a:picLocks noChangeAspect="1"/>
          </p:cNvPicPr>
          <p:nvPr/>
        </p:nvPicPr>
        <p:blipFill>
          <a:blip r:embed="rId2"/>
          <a:stretch>
            <a:fillRect/>
          </a:stretch>
        </p:blipFill>
        <p:spPr>
          <a:xfrm>
            <a:off x="685800" y="2098250"/>
            <a:ext cx="7772400" cy="2661499"/>
          </a:xfrm>
          <a:prstGeom prst="rect">
            <a:avLst/>
          </a:prstGeom>
        </p:spPr>
      </p:pic>
    </p:spTree>
    <p:extLst>
      <p:ext uri="{BB962C8B-B14F-4D97-AF65-F5344CB8AC3E}">
        <p14:creationId xmlns:p14="http://schemas.microsoft.com/office/powerpoint/2010/main" val="227030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Packets in practice</a:t>
            </a:r>
          </a:p>
        </p:txBody>
      </p:sp>
      <p:pic>
        <p:nvPicPr>
          <p:cNvPr id="2" name="Picture 1">
            <a:extLst>
              <a:ext uri="{FF2B5EF4-FFF2-40B4-BE49-F238E27FC236}">
                <a16:creationId xmlns:a16="http://schemas.microsoft.com/office/drawing/2014/main" id="{EFCBD4A6-B2E0-454E-82AC-2E330BD4371B}"/>
              </a:ext>
            </a:extLst>
          </p:cNvPr>
          <p:cNvPicPr>
            <a:picLocks noChangeAspect="1"/>
          </p:cNvPicPr>
          <p:nvPr/>
        </p:nvPicPr>
        <p:blipFill>
          <a:blip r:embed="rId2"/>
          <a:stretch>
            <a:fillRect/>
          </a:stretch>
        </p:blipFill>
        <p:spPr>
          <a:xfrm>
            <a:off x="685800" y="1524000"/>
            <a:ext cx="7772400" cy="3481718"/>
          </a:xfrm>
          <a:prstGeom prst="rect">
            <a:avLst/>
          </a:prstGeom>
        </p:spPr>
      </p:pic>
    </p:spTree>
    <p:extLst>
      <p:ext uri="{BB962C8B-B14F-4D97-AF65-F5344CB8AC3E}">
        <p14:creationId xmlns:p14="http://schemas.microsoft.com/office/powerpoint/2010/main" val="2102153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TCP Ports in practice</a:t>
            </a:r>
          </a:p>
        </p:txBody>
      </p:sp>
      <p:pic>
        <p:nvPicPr>
          <p:cNvPr id="4" name="Picture 3">
            <a:extLst>
              <a:ext uri="{FF2B5EF4-FFF2-40B4-BE49-F238E27FC236}">
                <a16:creationId xmlns:a16="http://schemas.microsoft.com/office/drawing/2014/main" id="{75845728-957A-D912-C565-D77440A9E71C}"/>
              </a:ext>
            </a:extLst>
          </p:cNvPr>
          <p:cNvPicPr>
            <a:picLocks noChangeAspect="1"/>
          </p:cNvPicPr>
          <p:nvPr/>
        </p:nvPicPr>
        <p:blipFill>
          <a:blip r:embed="rId2"/>
          <a:stretch>
            <a:fillRect/>
          </a:stretch>
        </p:blipFill>
        <p:spPr>
          <a:xfrm>
            <a:off x="685800" y="1524000"/>
            <a:ext cx="7772400" cy="4665045"/>
          </a:xfrm>
          <a:prstGeom prst="rect">
            <a:avLst/>
          </a:prstGeom>
        </p:spPr>
      </p:pic>
    </p:spTree>
    <p:extLst>
      <p:ext uri="{BB962C8B-B14F-4D97-AF65-F5344CB8AC3E}">
        <p14:creationId xmlns:p14="http://schemas.microsoft.com/office/powerpoint/2010/main" val="3302803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Break</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46102E20-D9BA-486F-884A-43947276C7DC}"/>
              </a:ext>
            </a:extLst>
          </p:cNvPr>
          <p:cNvPicPr>
            <a:picLocks noChangeAspect="1"/>
          </p:cNvPicPr>
          <p:nvPr/>
        </p:nvPicPr>
        <p:blipFill>
          <a:blip r:embed="rId2"/>
          <a:stretch>
            <a:fillRect/>
          </a:stretch>
        </p:blipFill>
        <p:spPr>
          <a:xfrm>
            <a:off x="3162300" y="1714500"/>
            <a:ext cx="2806700" cy="3416300"/>
          </a:xfrm>
          <a:prstGeom prst="rect">
            <a:avLst/>
          </a:prstGeom>
        </p:spPr>
      </p:pic>
    </p:spTree>
    <p:extLst>
      <p:ext uri="{BB962C8B-B14F-4D97-AF65-F5344CB8AC3E}">
        <p14:creationId xmlns:p14="http://schemas.microsoft.com/office/powerpoint/2010/main" val="2875272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Creating a Network</a:t>
            </a:r>
          </a:p>
        </p:txBody>
      </p:sp>
      <p:sp>
        <p:nvSpPr>
          <p:cNvPr id="3" name="Subtitle 2"/>
          <p:cNvSpPr>
            <a:spLocks noGrp="1"/>
          </p:cNvSpPr>
          <p:nvPr>
            <p:ph type="subTitle" idx="1"/>
          </p:nvPr>
        </p:nvSpPr>
        <p:spPr>
          <a:xfrm>
            <a:off x="341842" y="1219200"/>
            <a:ext cx="8181974" cy="5029200"/>
          </a:xfrm>
        </p:spPr>
        <p:txBody>
          <a:bodyPr>
            <a:normAutofit/>
          </a:bodyPr>
          <a:lstStyle/>
          <a:p>
            <a:pPr algn="l"/>
            <a:r>
              <a:rPr lang="en-US" dirty="0"/>
              <a:t>What makes a network?</a:t>
            </a:r>
          </a:p>
          <a:p>
            <a:pPr algn="l"/>
            <a:r>
              <a:rPr lang="en-US" dirty="0"/>
              <a:t>	Systems</a:t>
            </a:r>
          </a:p>
          <a:p>
            <a:pPr algn="l"/>
            <a:r>
              <a:rPr lang="en-US" dirty="0"/>
              <a:t>	Switch/Hub</a:t>
            </a:r>
          </a:p>
          <a:p>
            <a:pPr algn="l"/>
            <a:r>
              <a:rPr lang="en-US" dirty="0"/>
              <a:t>	Router</a:t>
            </a:r>
          </a:p>
          <a:p>
            <a:pPr algn="l"/>
            <a:r>
              <a:rPr lang="en-US" dirty="0"/>
              <a:t>	Firewall</a:t>
            </a:r>
          </a:p>
          <a:p>
            <a:pPr algn="l"/>
            <a:r>
              <a:rPr lang="en-US" dirty="0"/>
              <a:t>	Wireless Access Point</a:t>
            </a:r>
          </a:p>
          <a:p>
            <a:pPr algn="l"/>
            <a:r>
              <a:rPr lang="en-US" dirty="0"/>
              <a:t>	Proxy</a:t>
            </a:r>
          </a:p>
          <a:p>
            <a:pPr algn="l"/>
            <a:r>
              <a:rPr lang="en-US" dirty="0"/>
              <a:t>	IDS/IPS</a:t>
            </a:r>
          </a:p>
          <a:p>
            <a:pPr algn="l"/>
            <a:r>
              <a:rPr lang="en-US" dirty="0"/>
              <a:t>	Forensics Appliance</a:t>
            </a:r>
          </a:p>
          <a:p>
            <a:pPr algn="l"/>
            <a:endParaRPr lang="en-US" dirty="0"/>
          </a:p>
          <a:p>
            <a:pPr algn="l"/>
            <a:r>
              <a:rPr lang="en-US" dirty="0"/>
              <a:t>What’s it look like?</a:t>
            </a:r>
          </a:p>
          <a:p>
            <a:pPr algn="l"/>
            <a:r>
              <a:rPr lang="en-US" dirty="0"/>
              <a:t>	</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44003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Creating a Network</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stretch>
            <a:fillRect/>
          </a:stretch>
        </p:blipFill>
        <p:spPr>
          <a:xfrm>
            <a:off x="3987315" y="3886200"/>
            <a:ext cx="5048109" cy="2755900"/>
          </a:xfrm>
          <a:prstGeom prst="rect">
            <a:avLst/>
          </a:prstGeom>
        </p:spPr>
      </p:pic>
      <p:pic>
        <p:nvPicPr>
          <p:cNvPr id="6" name="Picture 5"/>
          <p:cNvPicPr>
            <a:picLocks noChangeAspect="1"/>
          </p:cNvPicPr>
          <p:nvPr/>
        </p:nvPicPr>
        <p:blipFill>
          <a:blip r:embed="rId3"/>
          <a:stretch>
            <a:fillRect/>
          </a:stretch>
        </p:blipFill>
        <p:spPr>
          <a:xfrm>
            <a:off x="152400" y="3886200"/>
            <a:ext cx="3314700" cy="2756284"/>
          </a:xfrm>
          <a:prstGeom prst="rect">
            <a:avLst/>
          </a:prstGeom>
        </p:spPr>
      </p:pic>
      <p:pic>
        <p:nvPicPr>
          <p:cNvPr id="9" name="Picture 8"/>
          <p:cNvPicPr>
            <a:picLocks noChangeAspect="1"/>
          </p:cNvPicPr>
          <p:nvPr/>
        </p:nvPicPr>
        <p:blipFill rotWithShape="1">
          <a:blip r:embed="rId4"/>
          <a:srcRect t="17562" b="18637"/>
          <a:stretch/>
        </p:blipFill>
        <p:spPr>
          <a:xfrm>
            <a:off x="1562100" y="1219200"/>
            <a:ext cx="6057900" cy="2576642"/>
          </a:xfrm>
          <a:prstGeom prst="rect">
            <a:avLst/>
          </a:prstGeom>
        </p:spPr>
      </p:pic>
    </p:spTree>
    <p:extLst>
      <p:ext uri="{BB962C8B-B14F-4D97-AF65-F5344CB8AC3E}">
        <p14:creationId xmlns:p14="http://schemas.microsoft.com/office/powerpoint/2010/main" val="2366554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Packet Analyzing/Sniffing</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p:cNvSpPr txBox="1">
            <a:spLocks/>
          </p:cNvSpPr>
          <p:nvPr/>
        </p:nvSpPr>
        <p:spPr>
          <a:xfrm>
            <a:off x="124244" y="7620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p:txBody>
      </p:sp>
      <p:sp>
        <p:nvSpPr>
          <p:cNvPr id="4" name="Rectangle 3"/>
          <p:cNvSpPr/>
          <p:nvPr/>
        </p:nvSpPr>
        <p:spPr>
          <a:xfrm>
            <a:off x="307974" y="1295400"/>
            <a:ext cx="6854825" cy="4524315"/>
          </a:xfrm>
          <a:prstGeom prst="rect">
            <a:avLst/>
          </a:prstGeom>
        </p:spPr>
        <p:txBody>
          <a:bodyPr wrap="square">
            <a:spAutoFit/>
          </a:bodyPr>
          <a:lstStyle/>
          <a:p>
            <a:endParaRPr lang="en-US" dirty="0"/>
          </a:p>
          <a:p>
            <a:endParaRPr lang="en-US" dirty="0"/>
          </a:p>
          <a:p>
            <a:r>
              <a:rPr lang="en-US" dirty="0"/>
              <a:t>All data on a network that is transmitted can be sniffed.</a:t>
            </a:r>
          </a:p>
          <a:p>
            <a:r>
              <a:rPr lang="en-US" dirty="0"/>
              <a:t>	Web pages</a:t>
            </a:r>
          </a:p>
          <a:p>
            <a:r>
              <a:rPr lang="en-US" dirty="0"/>
              <a:t>	Copying of files</a:t>
            </a:r>
          </a:p>
          <a:p>
            <a:r>
              <a:rPr lang="en-US" dirty="0"/>
              <a:t>	Mail flow</a:t>
            </a:r>
          </a:p>
          <a:p>
            <a:r>
              <a:rPr lang="en-US" dirty="0"/>
              <a:t>	DNS lookup</a:t>
            </a:r>
          </a:p>
          <a:p>
            <a:endParaRPr lang="en-US" dirty="0"/>
          </a:p>
          <a:p>
            <a:r>
              <a:rPr lang="en-US" dirty="0"/>
              <a:t>Network cards need to be put in “promiscuous mode” in order to listen to everything going on within the network.</a:t>
            </a:r>
          </a:p>
          <a:p>
            <a:r>
              <a:rPr lang="en-US" dirty="0"/>
              <a:t>	Can be set with a literal “flip of a switch” via software</a:t>
            </a:r>
          </a:p>
          <a:p>
            <a:endParaRPr lang="en-US" dirty="0"/>
          </a:p>
          <a:p>
            <a:r>
              <a:rPr lang="en-US" dirty="0"/>
              <a:t>Network architecture needs to allow for “chatty” systems</a:t>
            </a:r>
          </a:p>
          <a:p>
            <a:r>
              <a:rPr lang="en-US" dirty="0"/>
              <a:t>	Every node within a single LAN segment can see traffic 	of others on that segment</a:t>
            </a:r>
          </a:p>
          <a:p>
            <a:r>
              <a:rPr lang="en-US" dirty="0"/>
              <a:t>	</a:t>
            </a:r>
          </a:p>
        </p:txBody>
      </p:sp>
    </p:spTree>
    <p:extLst>
      <p:ext uri="{BB962C8B-B14F-4D97-AF65-F5344CB8AC3E}">
        <p14:creationId xmlns:p14="http://schemas.microsoft.com/office/powerpoint/2010/main" val="521470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Packet Analyzing/Sniffing</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p:cNvSpPr txBox="1">
            <a:spLocks/>
          </p:cNvSpPr>
          <p:nvPr/>
        </p:nvSpPr>
        <p:spPr>
          <a:xfrm>
            <a:off x="124244" y="7620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p:txBody>
      </p:sp>
      <p:sp>
        <p:nvSpPr>
          <p:cNvPr id="4" name="Rectangle 3"/>
          <p:cNvSpPr/>
          <p:nvPr/>
        </p:nvSpPr>
        <p:spPr>
          <a:xfrm>
            <a:off x="307974" y="1295400"/>
            <a:ext cx="6854825" cy="646331"/>
          </a:xfrm>
          <a:prstGeom prst="rect">
            <a:avLst/>
          </a:prstGeom>
        </p:spPr>
        <p:txBody>
          <a:bodyPr wrap="square">
            <a:spAutoFit/>
          </a:bodyPr>
          <a:lstStyle/>
          <a:p>
            <a:endParaRPr lang="en-US" dirty="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175" y="1371600"/>
            <a:ext cx="6245225" cy="51927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7993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Packet Analyzing/Sniffing</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p:cNvSpPr txBox="1">
            <a:spLocks/>
          </p:cNvSpPr>
          <p:nvPr/>
        </p:nvSpPr>
        <p:spPr>
          <a:xfrm>
            <a:off x="124244" y="7620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p:txBody>
      </p:sp>
      <p:sp>
        <p:nvSpPr>
          <p:cNvPr id="4" name="Rectangle 3"/>
          <p:cNvSpPr/>
          <p:nvPr/>
        </p:nvSpPr>
        <p:spPr>
          <a:xfrm>
            <a:off x="307974" y="1295400"/>
            <a:ext cx="6854825" cy="646331"/>
          </a:xfrm>
          <a:prstGeom prst="rect">
            <a:avLst/>
          </a:prstGeom>
        </p:spPr>
        <p:txBody>
          <a:bodyPr wrap="square">
            <a:spAutoFit/>
          </a:bodyPr>
          <a:lstStyle/>
          <a:p>
            <a:endParaRPr lang="en-US" dirty="0"/>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408189"/>
            <a:ext cx="6296025" cy="49926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Oval 2"/>
          <p:cNvSpPr/>
          <p:nvPr/>
        </p:nvSpPr>
        <p:spPr>
          <a:xfrm>
            <a:off x="1676400" y="3904494"/>
            <a:ext cx="2058986" cy="2039106"/>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828800" y="2577860"/>
            <a:ext cx="3886200" cy="1447800"/>
          </a:xfrm>
          <a:prstGeom prst="ellipse">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771900" y="4267200"/>
            <a:ext cx="1752600" cy="1600200"/>
          </a:xfrm>
          <a:prstGeom prst="ellipse">
            <a:avLst/>
          </a:prstGeom>
          <a:solidFill>
            <a:srgbClr val="00B05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169325" y="3733800"/>
            <a:ext cx="1676400" cy="2543553"/>
          </a:xfrm>
          <a:prstGeom prst="ellipse">
            <a:avLst/>
          </a:prstGeom>
          <a:solidFill>
            <a:srgbClr val="7030A0">
              <a:alpha val="2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638800" y="2577860"/>
            <a:ext cx="1523999" cy="1326634"/>
          </a:xfrm>
          <a:prstGeom prst="ellipse">
            <a:avLst/>
          </a:prstGeom>
          <a:solidFill>
            <a:schemeClr val="accent2">
              <a:lumMod val="50000"/>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105400" y="3669412"/>
            <a:ext cx="1219199" cy="1195576"/>
          </a:xfrm>
          <a:prstGeom prst="ellipse">
            <a:avLst/>
          </a:prstGeom>
          <a:solidFill>
            <a:srgbClr val="FFC000">
              <a:alpha val="6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52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P spid="10" grpId="0" animBg="1"/>
      <p:bldP spid="11"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NAT and Sniffing</a:t>
            </a:r>
          </a:p>
        </p:txBody>
      </p:sp>
      <p:pic>
        <p:nvPicPr>
          <p:cNvPr id="2" name="Picture 1">
            <a:extLst>
              <a:ext uri="{FF2B5EF4-FFF2-40B4-BE49-F238E27FC236}">
                <a16:creationId xmlns:a16="http://schemas.microsoft.com/office/drawing/2014/main" id="{7E7CA574-50C4-7EDF-AA8C-FA648DEF2B04}"/>
              </a:ext>
            </a:extLst>
          </p:cNvPr>
          <p:cNvPicPr>
            <a:picLocks noChangeAspect="1"/>
          </p:cNvPicPr>
          <p:nvPr/>
        </p:nvPicPr>
        <p:blipFill>
          <a:blip r:embed="rId2"/>
          <a:stretch>
            <a:fillRect/>
          </a:stretch>
        </p:blipFill>
        <p:spPr>
          <a:xfrm>
            <a:off x="685800" y="2089484"/>
            <a:ext cx="7772400" cy="2679031"/>
          </a:xfrm>
          <a:prstGeom prst="rect">
            <a:avLst/>
          </a:prstGeom>
        </p:spPr>
      </p:pic>
    </p:spTree>
    <p:extLst>
      <p:ext uri="{BB962C8B-B14F-4D97-AF65-F5344CB8AC3E}">
        <p14:creationId xmlns:p14="http://schemas.microsoft.com/office/powerpoint/2010/main" val="3838484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Overview of the course</a:t>
            </a:r>
          </a:p>
        </p:txBody>
      </p:sp>
      <p:sp>
        <p:nvSpPr>
          <p:cNvPr id="3" name="Subtitle 2"/>
          <p:cNvSpPr>
            <a:spLocks noGrp="1"/>
          </p:cNvSpPr>
          <p:nvPr>
            <p:ph type="subTitle" idx="1"/>
          </p:nvPr>
        </p:nvSpPr>
        <p:spPr>
          <a:xfrm>
            <a:off x="341842" y="1447800"/>
            <a:ext cx="8649758" cy="5029200"/>
          </a:xfrm>
        </p:spPr>
        <p:txBody>
          <a:bodyPr>
            <a:noAutofit/>
          </a:bodyPr>
          <a:lstStyle/>
          <a:p>
            <a:pPr marL="342900" indent="-342900" algn="l">
              <a:buFontTx/>
              <a:buChar char="-"/>
            </a:pPr>
            <a:r>
              <a:rPr lang="en-US" sz="1800" dirty="0"/>
              <a:t>Week 01 – Introduction, Ethical Hacking Basics, Ethics, Law</a:t>
            </a:r>
          </a:p>
          <a:p>
            <a:pPr marL="342900" indent="-342900" algn="l">
              <a:buFontTx/>
              <a:buChar char="-"/>
            </a:pPr>
            <a:r>
              <a:rPr lang="en-US" sz="1800" dirty="0">
                <a:solidFill>
                  <a:srgbClr val="FFFF00"/>
                </a:solidFill>
              </a:rPr>
              <a:t>Week 02 – Technical Foundations of Hacking</a:t>
            </a:r>
          </a:p>
          <a:p>
            <a:pPr marL="342900" indent="-342900" algn="l">
              <a:buFontTx/>
              <a:buChar char="-"/>
            </a:pPr>
            <a:r>
              <a:rPr lang="en-US" sz="1800" dirty="0"/>
              <a:t>Week 03 – Reconnaissance, Social Media</a:t>
            </a:r>
          </a:p>
          <a:p>
            <a:pPr marL="342900" indent="-342900" algn="l">
              <a:buFontTx/>
              <a:buChar char="-"/>
            </a:pPr>
            <a:r>
              <a:rPr lang="en-US" sz="1800" dirty="0"/>
              <a:t>Week 04 – Scanning and Probing</a:t>
            </a:r>
          </a:p>
          <a:p>
            <a:pPr marL="342900" indent="-342900" algn="l">
              <a:buFontTx/>
              <a:buChar char="-"/>
            </a:pPr>
            <a:r>
              <a:rPr lang="en-US" sz="1800" dirty="0"/>
              <a:t>Week 05 – Vulnerability Identification</a:t>
            </a:r>
          </a:p>
          <a:p>
            <a:pPr marL="342900" indent="-342900" algn="l">
              <a:buFontTx/>
              <a:buChar char="-"/>
            </a:pPr>
            <a:r>
              <a:rPr lang="en-US" sz="1800" dirty="0"/>
              <a:t>Week 06 – Exploiting Weaknesses</a:t>
            </a:r>
            <a:r>
              <a:rPr lang="en-US" sz="1800" dirty="0">
                <a:solidFill>
                  <a:srgbClr val="FFC000"/>
                </a:solidFill>
              </a:rPr>
              <a:t> </a:t>
            </a:r>
          </a:p>
          <a:p>
            <a:pPr marL="342900" indent="-342900" algn="l">
              <a:buFontTx/>
              <a:buChar char="-"/>
            </a:pPr>
            <a:r>
              <a:rPr lang="en-US" sz="1800" dirty="0">
                <a:solidFill>
                  <a:srgbClr val="FFC000"/>
                </a:solidFill>
              </a:rPr>
              <a:t>Week 07 – Class Presentations / Review for Exam</a:t>
            </a:r>
            <a:endParaRPr lang="en-US" sz="1800" dirty="0">
              <a:solidFill>
                <a:srgbClr val="FF0000"/>
              </a:solidFill>
            </a:endParaRPr>
          </a:p>
          <a:p>
            <a:pPr marL="342900" indent="-342900" algn="l">
              <a:buFontTx/>
              <a:buChar char="-"/>
            </a:pPr>
            <a:r>
              <a:rPr lang="en-US" sz="1800" dirty="0">
                <a:solidFill>
                  <a:srgbClr val="00B050"/>
                </a:solidFill>
              </a:rPr>
              <a:t>Week 08 – Spring Break</a:t>
            </a:r>
          </a:p>
          <a:p>
            <a:pPr marL="342900" indent="-342900" algn="l">
              <a:buFontTx/>
              <a:buChar char="-"/>
            </a:pPr>
            <a:r>
              <a:rPr lang="en-US" sz="1800" dirty="0">
                <a:solidFill>
                  <a:srgbClr val="FF0000"/>
                </a:solidFill>
              </a:rPr>
              <a:t>Week 09 – Midterm Exam</a:t>
            </a:r>
          </a:p>
          <a:p>
            <a:pPr marL="342900" indent="-342900" algn="l">
              <a:buFontTx/>
              <a:buChar char="-"/>
            </a:pPr>
            <a:r>
              <a:rPr lang="en-US" sz="1800" dirty="0"/>
              <a:t>Week 10 </a:t>
            </a:r>
            <a:r>
              <a:rPr lang="mr-IN" sz="1800" dirty="0"/>
              <a:t>–</a:t>
            </a:r>
            <a:r>
              <a:rPr lang="en-US" sz="1800" dirty="0"/>
              <a:t> Privilege Escalation, Maintaining Access</a:t>
            </a:r>
          </a:p>
          <a:p>
            <a:pPr marL="342900" indent="-342900" algn="l">
              <a:buFontTx/>
              <a:buChar char="-"/>
            </a:pPr>
            <a:r>
              <a:rPr lang="en-US" sz="1800" dirty="0"/>
              <a:t>Week 11 – Malware, Covering your Tracks</a:t>
            </a:r>
          </a:p>
          <a:p>
            <a:pPr marL="342900" indent="-342900" algn="l">
              <a:buFontTx/>
              <a:buChar char="-"/>
            </a:pPr>
            <a:r>
              <a:rPr lang="en-US" sz="1800" dirty="0"/>
              <a:t>Week 12 – The Web</a:t>
            </a:r>
          </a:p>
          <a:p>
            <a:pPr marL="342900" indent="-342900" algn="l">
              <a:buFontTx/>
              <a:buChar char="-"/>
            </a:pPr>
            <a:r>
              <a:rPr lang="en-US" sz="1800" dirty="0"/>
              <a:t>Week 13 – Wireless and Mobile Security</a:t>
            </a:r>
          </a:p>
          <a:p>
            <a:pPr marL="342900" indent="-342900" algn="l">
              <a:buFontTx/>
              <a:buChar char="-"/>
            </a:pPr>
            <a:r>
              <a:rPr lang="en-US" sz="1800" dirty="0"/>
              <a:t>Week 14 – Physical Security, Social Engineering, and Security Policies</a:t>
            </a:r>
            <a:endParaRPr lang="en-US" sz="1800" dirty="0">
              <a:solidFill>
                <a:srgbClr val="1FEA05"/>
              </a:solidFill>
            </a:endParaRPr>
          </a:p>
          <a:p>
            <a:pPr marL="342900" indent="-342900" algn="l">
              <a:buFontTx/>
              <a:buChar char="-"/>
            </a:pPr>
            <a:r>
              <a:rPr lang="en-US" sz="1800" dirty="0">
                <a:solidFill>
                  <a:srgbClr val="FFC000"/>
                </a:solidFill>
              </a:rPr>
              <a:t>Week 15 – Class Presentations / Review for Exam </a:t>
            </a:r>
          </a:p>
          <a:p>
            <a:pPr marL="342900" indent="-342900" algn="l">
              <a:buFontTx/>
              <a:buChar char="-"/>
            </a:pPr>
            <a:r>
              <a:rPr lang="en-US" sz="1800" dirty="0">
                <a:solidFill>
                  <a:srgbClr val="FF0000"/>
                </a:solidFill>
              </a:rPr>
              <a:t>Week 16 – Final Exam</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843709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Packet Analyzing/Sniffing</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p:cNvSpPr txBox="1">
            <a:spLocks/>
          </p:cNvSpPr>
          <p:nvPr/>
        </p:nvSpPr>
        <p:spPr>
          <a:xfrm>
            <a:off x="124244" y="7620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p:txBody>
      </p:sp>
      <p:sp>
        <p:nvSpPr>
          <p:cNvPr id="4" name="Rectangle 3"/>
          <p:cNvSpPr/>
          <p:nvPr/>
        </p:nvSpPr>
        <p:spPr>
          <a:xfrm>
            <a:off x="307974" y="1295400"/>
            <a:ext cx="6854825" cy="369332"/>
          </a:xfrm>
          <a:prstGeom prst="rect">
            <a:avLst/>
          </a:prstGeom>
        </p:spPr>
        <p:txBody>
          <a:bodyPr wrap="square">
            <a:spAutoFit/>
          </a:bodyPr>
          <a:lstStyle/>
          <a:p>
            <a:r>
              <a:rPr lang="en-US" dirty="0"/>
              <a:t>	</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045" y="1458500"/>
            <a:ext cx="8295754" cy="51493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9727006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Sniffing Mitigation</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p:cNvSpPr txBox="1">
            <a:spLocks/>
          </p:cNvSpPr>
          <p:nvPr/>
        </p:nvSpPr>
        <p:spPr>
          <a:xfrm>
            <a:off x="124244" y="7620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p:txBody>
      </p:sp>
      <p:sp>
        <p:nvSpPr>
          <p:cNvPr id="4" name="Rectangle 3"/>
          <p:cNvSpPr/>
          <p:nvPr/>
        </p:nvSpPr>
        <p:spPr>
          <a:xfrm>
            <a:off x="307974" y="1295400"/>
            <a:ext cx="6854825" cy="4247317"/>
          </a:xfrm>
          <a:prstGeom prst="rect">
            <a:avLst/>
          </a:prstGeom>
        </p:spPr>
        <p:txBody>
          <a:bodyPr wrap="square">
            <a:spAutoFit/>
          </a:bodyPr>
          <a:lstStyle/>
          <a:p>
            <a:endParaRPr lang="en-US" dirty="0"/>
          </a:p>
          <a:p>
            <a:r>
              <a:rPr lang="en-US" dirty="0"/>
              <a:t>By segmenting the Internal Network, you limit visibility of network sniffing, as well as provide a greater granularity of control over what access is needed.</a:t>
            </a:r>
          </a:p>
          <a:p>
            <a:endParaRPr lang="en-US" dirty="0"/>
          </a:p>
          <a:p>
            <a:r>
              <a:rPr lang="en-US" dirty="0"/>
              <a:t>Virtual Networking/VLAN allows for hosting multiple networks on a single network switch.</a:t>
            </a:r>
          </a:p>
          <a:p>
            <a:endParaRPr lang="en-US" dirty="0"/>
          </a:p>
          <a:p>
            <a:r>
              <a:rPr lang="en-US" dirty="0"/>
              <a:t>In order to sniff “ALL” VLANs, administrators set up a SPAN/Mirror port on the switch to plug into a network tap.</a:t>
            </a:r>
          </a:p>
          <a:p>
            <a:endParaRPr lang="en-US" dirty="0"/>
          </a:p>
          <a:p>
            <a:r>
              <a:rPr lang="en-US" dirty="0"/>
              <a:t>Does not prevent sniffing within a VLAN</a:t>
            </a:r>
          </a:p>
          <a:p>
            <a:endParaRPr lang="en-US" dirty="0"/>
          </a:p>
          <a:p>
            <a:endParaRPr lang="en-US" dirty="0"/>
          </a:p>
          <a:p>
            <a:r>
              <a:rPr lang="en-US" dirty="0"/>
              <a:t>	</a:t>
            </a:r>
          </a:p>
        </p:txBody>
      </p:sp>
      <p:pic>
        <p:nvPicPr>
          <p:cNvPr id="4098" name="Picture 2" descr="http://www.allproducts.com/manufacture100/xwvera/product1-s.jpg"/>
          <p:cNvPicPr>
            <a:picLocks noChangeAspect="1" noChangeArrowheads="1"/>
          </p:cNvPicPr>
          <p:nvPr/>
        </p:nvPicPr>
        <p:blipFill rotWithShape="1">
          <a:blip r:embed="rId2">
            <a:extLst>
              <a:ext uri="{28A0092B-C50C-407E-A947-70E740481C1C}">
                <a14:useLocalDpi xmlns:a14="http://schemas.microsoft.com/office/drawing/2010/main" val="0"/>
              </a:ext>
            </a:extLst>
          </a:blip>
          <a:srcRect l="3588" t="41240" r="3620" b="43363"/>
          <a:stretch/>
        </p:blipFill>
        <p:spPr bwMode="auto">
          <a:xfrm>
            <a:off x="1116586" y="5257800"/>
            <a:ext cx="6882672" cy="85114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411300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Why Sniff?</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p:cNvSpPr txBox="1">
            <a:spLocks/>
          </p:cNvSpPr>
          <p:nvPr/>
        </p:nvSpPr>
        <p:spPr>
          <a:xfrm>
            <a:off x="124244" y="7620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p:txBody>
      </p:sp>
      <p:sp>
        <p:nvSpPr>
          <p:cNvPr id="4" name="Rectangle 3"/>
          <p:cNvSpPr/>
          <p:nvPr/>
        </p:nvSpPr>
        <p:spPr>
          <a:xfrm>
            <a:off x="307974" y="1295400"/>
            <a:ext cx="8378826" cy="5632311"/>
          </a:xfrm>
          <a:prstGeom prst="rect">
            <a:avLst/>
          </a:prstGeom>
        </p:spPr>
        <p:txBody>
          <a:bodyPr wrap="square">
            <a:spAutoFit/>
          </a:bodyPr>
          <a:lstStyle/>
          <a:p>
            <a:r>
              <a:rPr lang="en-US" dirty="0"/>
              <a:t>Sniffing captures ALL data on the wire.</a:t>
            </a:r>
          </a:p>
          <a:p>
            <a:endParaRPr lang="en-US" dirty="0"/>
          </a:p>
          <a:p>
            <a:r>
              <a:rPr lang="en-US" dirty="0"/>
              <a:t>Sniffing is used to troubleshoot network issues as well as inspect traffic to ensure it is not malicious.  This practice is used in conjunction with Network Forensics tools and Intrusion Detection systems.</a:t>
            </a:r>
          </a:p>
          <a:p>
            <a:endParaRPr lang="en-US" dirty="0"/>
          </a:p>
          <a:p>
            <a:r>
              <a:rPr lang="en-US" dirty="0"/>
              <a:t>All “clear text” protocols are potential threat vectors</a:t>
            </a:r>
          </a:p>
          <a:p>
            <a:endParaRPr lang="en-US" dirty="0"/>
          </a:p>
          <a:p>
            <a:r>
              <a:rPr lang="en-US" dirty="0"/>
              <a:t>Some “encrypted text” protocols are as well depending on the strength of the encryption</a:t>
            </a:r>
          </a:p>
          <a:p>
            <a:endParaRPr lang="en-US" dirty="0"/>
          </a:p>
          <a:p>
            <a:r>
              <a:rPr lang="en-US" dirty="0"/>
              <a:t>	IM conversations</a:t>
            </a:r>
          </a:p>
          <a:p>
            <a:r>
              <a:rPr lang="en-US" dirty="0"/>
              <a:t>	POP Mail</a:t>
            </a:r>
          </a:p>
          <a:p>
            <a:r>
              <a:rPr lang="en-US" dirty="0"/>
              <a:t>	SMTP Mail</a:t>
            </a:r>
          </a:p>
          <a:p>
            <a:r>
              <a:rPr lang="en-US" dirty="0"/>
              <a:t>	DNS lookups</a:t>
            </a:r>
          </a:p>
          <a:p>
            <a:r>
              <a:rPr lang="en-US" dirty="0"/>
              <a:t>	HTTP traffic	</a:t>
            </a:r>
          </a:p>
          <a:p>
            <a:r>
              <a:rPr lang="en-US" dirty="0"/>
              <a:t>	VOIP</a:t>
            </a:r>
          </a:p>
          <a:p>
            <a:r>
              <a:rPr lang="en-US" dirty="0"/>
              <a:t>	Streaming video/music</a:t>
            </a:r>
          </a:p>
          <a:p>
            <a:endParaRPr lang="en-US" dirty="0"/>
          </a:p>
          <a:p>
            <a:r>
              <a:rPr lang="en-US" dirty="0"/>
              <a:t>	</a:t>
            </a:r>
          </a:p>
        </p:txBody>
      </p:sp>
      <p:pic>
        <p:nvPicPr>
          <p:cNvPr id="6146" name="Picture 2" descr="https://encrypted-tbn1.google.com/images?q=tbn:ANd9GcSXC-rfcxvMwe9vc_cagm40QqMUXVTLsA_ZUlp6D-DdCSBrnK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3962400"/>
            <a:ext cx="2571750" cy="257175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4751806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7226" y="457201"/>
            <a:ext cx="8181974" cy="1219200"/>
          </a:xfrm>
        </p:spPr>
        <p:txBody>
          <a:bodyPr/>
          <a:lstStyle/>
          <a:p>
            <a:r>
              <a:rPr lang="en-US" dirty="0"/>
              <a:t>Why Sniff?</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p:cNvSpPr txBox="1">
            <a:spLocks/>
          </p:cNvSpPr>
          <p:nvPr/>
        </p:nvSpPr>
        <p:spPr>
          <a:xfrm>
            <a:off x="124244" y="7620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p:txBody>
      </p:sp>
      <p:sp>
        <p:nvSpPr>
          <p:cNvPr id="4" name="Rectangle 3"/>
          <p:cNvSpPr/>
          <p:nvPr/>
        </p:nvSpPr>
        <p:spPr>
          <a:xfrm>
            <a:off x="307974" y="1295400"/>
            <a:ext cx="8378826" cy="646331"/>
          </a:xfrm>
          <a:prstGeom prst="rect">
            <a:avLst/>
          </a:prstGeom>
        </p:spPr>
        <p:txBody>
          <a:bodyPr wrap="square">
            <a:spAutoFit/>
          </a:bodyPr>
          <a:lstStyle/>
          <a:p>
            <a:endParaRPr lang="en-US" dirty="0"/>
          </a:p>
          <a:p>
            <a:r>
              <a:rPr lang="en-US" dirty="0"/>
              <a:t>	</a:t>
            </a:r>
          </a:p>
        </p:txBody>
      </p:sp>
      <p:pic>
        <p:nvPicPr>
          <p:cNvPr id="7172" name="Picture 4" descr="http://corybohon.com/wp-content/uploads/2010/05/large_Wireshark_sharing_wh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304272"/>
            <a:ext cx="5497634" cy="5105928"/>
          </a:xfrm>
          <a:prstGeom prst="rect">
            <a:avLst/>
          </a:prstGeom>
          <a:noFill/>
          <a:extLst>
            <a:ext uri="{909E8E84-426E-40dd-AFC4-6F175D3DCCD1}">
              <a14:hiddenFill xmlns:a14="http://schemas.microsoft.com/office/drawing/2010/main" xmlns="">
                <a:solidFill>
                  <a:srgbClr val="FFFFFF"/>
                </a:solidFill>
              </a14:hiddenFill>
            </a:ext>
          </a:extLst>
        </p:spPr>
      </p:pic>
      <p:pic>
        <p:nvPicPr>
          <p:cNvPr id="7178" name="Picture 10" descr="http://iwritecrappycode.files.wordpress.com/2011/05/etheri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7400" y="2514600"/>
            <a:ext cx="5588000" cy="4191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369453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7226" y="457201"/>
            <a:ext cx="8181974" cy="1219200"/>
          </a:xfrm>
        </p:spPr>
        <p:txBody>
          <a:bodyPr/>
          <a:lstStyle/>
          <a:p>
            <a:r>
              <a:rPr lang="en-US" dirty="0"/>
              <a:t>Why Sniff?</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p:cNvSpPr txBox="1">
            <a:spLocks/>
          </p:cNvSpPr>
          <p:nvPr/>
        </p:nvSpPr>
        <p:spPr>
          <a:xfrm>
            <a:off x="124244" y="7620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p:txBody>
      </p:sp>
      <p:sp>
        <p:nvSpPr>
          <p:cNvPr id="4" name="Rectangle 3"/>
          <p:cNvSpPr/>
          <p:nvPr/>
        </p:nvSpPr>
        <p:spPr>
          <a:xfrm>
            <a:off x="307974" y="1295400"/>
            <a:ext cx="8378826" cy="646331"/>
          </a:xfrm>
          <a:prstGeom prst="rect">
            <a:avLst/>
          </a:prstGeom>
        </p:spPr>
        <p:txBody>
          <a:bodyPr wrap="square">
            <a:spAutoFit/>
          </a:bodyPr>
          <a:lstStyle/>
          <a:p>
            <a:endParaRPr lang="en-US" dirty="0"/>
          </a:p>
          <a:p>
            <a:r>
              <a:rPr lang="en-US" dirty="0"/>
              <a:t>	</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52400"/>
            <a:ext cx="5460582" cy="54679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828800"/>
            <a:ext cx="6019799" cy="48868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68402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274638"/>
            <a:ext cx="8077200" cy="1630362"/>
          </a:xfrm>
        </p:spPr>
        <p:txBody>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Summary</a:t>
            </a:r>
          </a:p>
        </p:txBody>
      </p:sp>
      <p:sp>
        <p:nvSpPr>
          <p:cNvPr id="20483" name="Content Placeholder 2"/>
          <p:cNvSpPr>
            <a:spLocks noGrp="1"/>
          </p:cNvSpPr>
          <p:nvPr>
            <p:ph idx="1"/>
          </p:nvPr>
        </p:nvSpPr>
        <p:spPr>
          <a:xfrm>
            <a:off x="685800" y="1752600"/>
            <a:ext cx="7772400" cy="4495800"/>
          </a:xfrm>
        </p:spPr>
        <p:txBody>
          <a:bodyPr/>
          <a:lstStyle/>
          <a:p>
            <a:pPr eaLnBrk="1" hangingPunct="1"/>
            <a:r>
              <a:rPr lang="en-US" sz="2400">
                <a:ea typeface="ＭＳ Ｐゴシック" charset="0"/>
              </a:rPr>
              <a:t>Know the six steps in the attacker</a:t>
            </a:r>
            <a:r>
              <a:rPr lang="ja-JP" altLang="en-US" sz="2400">
                <a:ea typeface="ＭＳ Ｐゴシック" charset="0"/>
              </a:rPr>
              <a:t>’</a:t>
            </a:r>
            <a:r>
              <a:rPr lang="en-US" sz="2400">
                <a:ea typeface="ＭＳ Ｐゴシック" charset="0"/>
              </a:rPr>
              <a:t>s methodology.</a:t>
            </a:r>
          </a:p>
          <a:p>
            <a:pPr eaLnBrk="1" hangingPunct="1"/>
            <a:r>
              <a:rPr lang="en-US" sz="2400">
                <a:ea typeface="ＭＳ Ｐゴシック" charset="0"/>
              </a:rPr>
              <a:t>Explain the ethical hacker</a:t>
            </a:r>
            <a:r>
              <a:rPr lang="ja-JP" altLang="en-US" sz="2400">
                <a:ea typeface="ＭＳ Ｐゴシック" charset="0"/>
              </a:rPr>
              <a:t>’</a:t>
            </a:r>
            <a:r>
              <a:rPr lang="en-US" sz="2400">
                <a:ea typeface="ＭＳ Ｐゴシック" charset="0"/>
              </a:rPr>
              <a:t>s process.</a:t>
            </a:r>
          </a:p>
          <a:p>
            <a:pPr eaLnBrk="1" hangingPunct="1"/>
            <a:r>
              <a:rPr lang="en-US" sz="2400">
                <a:ea typeface="ＭＳ Ｐゴシック" charset="0"/>
              </a:rPr>
              <a:t>Be familiar with the OSI model and each layer</a:t>
            </a:r>
            <a:r>
              <a:rPr lang="ja-JP" altLang="en-US" sz="2400">
                <a:ea typeface="ＭＳ Ｐゴシック" charset="0"/>
              </a:rPr>
              <a:t>’</a:t>
            </a:r>
            <a:r>
              <a:rPr lang="en-US" sz="2400">
                <a:ea typeface="ＭＳ Ｐゴシック" charset="0"/>
              </a:rPr>
              <a:t>s function.</a:t>
            </a:r>
          </a:p>
          <a:p>
            <a:pPr eaLnBrk="1" hangingPunct="1"/>
            <a:r>
              <a:rPr lang="en-US" sz="2400">
                <a:ea typeface="ＭＳ Ｐゴシック" charset="0"/>
              </a:rPr>
              <a:t>Be familiar with the TCP/IP protocol stack.</a:t>
            </a:r>
          </a:p>
          <a:p>
            <a:pPr eaLnBrk="1" hangingPunct="1"/>
            <a:r>
              <a:rPr lang="en-US" sz="2400">
                <a:ea typeface="ＭＳ Ｐゴシック" charset="0"/>
              </a:rPr>
              <a:t>Describe the four layers in the TCP/IP protocol.</a:t>
            </a:r>
          </a:p>
        </p:txBody>
      </p:sp>
    </p:spTree>
    <p:extLst>
      <p:ext uri="{BB962C8B-B14F-4D97-AF65-F5344CB8AC3E}">
        <p14:creationId xmlns:p14="http://schemas.microsoft.com/office/powerpoint/2010/main" val="470789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274638"/>
            <a:ext cx="8153400" cy="1143000"/>
          </a:xfrm>
        </p:spPr>
        <p:txBody>
          <a:bodyPr>
            <a:normAutofit/>
          </a:bodyPr>
          <a:lstStyle/>
          <a:p>
            <a:pPr algn="r" eaLnBrk="1" hangingPunct="1"/>
            <a:r>
              <a:rPr lang="en-US" sz="51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Attacker</a:t>
            </a:r>
            <a:r>
              <a:rPr lang="ja-JP" altLang="en-US" sz="51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a:t>
            </a:r>
            <a:r>
              <a:rPr lang="en-US" sz="51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s</a:t>
            </a:r>
            <a:r>
              <a:rPr lang="en-US" dirty="0">
                <a:latin typeface="Arial Black" charset="0"/>
                <a:ea typeface="ＭＳ Ｐゴシック" charset="0"/>
              </a:rPr>
              <a:t> </a:t>
            </a:r>
            <a:r>
              <a:rPr lang="en-US" sz="51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Methodology</a:t>
            </a:r>
          </a:p>
        </p:txBody>
      </p:sp>
      <p:sp>
        <p:nvSpPr>
          <p:cNvPr id="5123" name="Rectangle 3"/>
          <p:cNvSpPr>
            <a:spLocks noGrp="1" noChangeArrowheads="1"/>
          </p:cNvSpPr>
          <p:nvPr>
            <p:ph type="body" idx="1"/>
          </p:nvPr>
        </p:nvSpPr>
        <p:spPr>
          <a:xfrm>
            <a:off x="457200" y="1828800"/>
            <a:ext cx="8229600" cy="4297363"/>
          </a:xfrm>
        </p:spPr>
        <p:txBody>
          <a:bodyPr/>
          <a:lstStyle/>
          <a:p>
            <a:pPr lvl="1" eaLnBrk="1" hangingPunct="1">
              <a:buFontTx/>
              <a:buNone/>
            </a:pPr>
            <a:r>
              <a:rPr lang="en-US" sz="2400" dirty="0">
                <a:ea typeface="ＭＳ Ｐゴシック" charset="0"/>
              </a:rPr>
              <a:t>Attackers follow a fixed methodology that can be divided into six steps: </a:t>
            </a:r>
          </a:p>
          <a:p>
            <a:pPr lvl="2" eaLnBrk="1" hangingPunct="1"/>
            <a:r>
              <a:rPr lang="en-US" sz="2000" dirty="0">
                <a:ea typeface="ＭＳ Ｐゴシック" charset="0"/>
              </a:rPr>
              <a:t>Performing reconnaissance </a:t>
            </a:r>
          </a:p>
          <a:p>
            <a:pPr lvl="2" eaLnBrk="1" hangingPunct="1"/>
            <a:r>
              <a:rPr lang="en-US" sz="2000" dirty="0">
                <a:ea typeface="ＭＳ Ｐゴシック" charset="0"/>
              </a:rPr>
              <a:t>Scanning and enumeration</a:t>
            </a:r>
          </a:p>
          <a:p>
            <a:pPr lvl="2" eaLnBrk="1" hangingPunct="1"/>
            <a:r>
              <a:rPr lang="en-US" sz="2000" dirty="0">
                <a:ea typeface="ＭＳ Ｐゴシック" charset="0"/>
              </a:rPr>
              <a:t>Gaining access</a:t>
            </a:r>
          </a:p>
          <a:p>
            <a:pPr lvl="2" eaLnBrk="1" hangingPunct="1"/>
            <a:r>
              <a:rPr lang="en-US" sz="2000" dirty="0">
                <a:ea typeface="ＭＳ Ｐゴシック" charset="0"/>
              </a:rPr>
              <a:t>Escalation of privilege</a:t>
            </a:r>
          </a:p>
          <a:p>
            <a:pPr lvl="2" eaLnBrk="1" hangingPunct="1"/>
            <a:r>
              <a:rPr lang="en-US" sz="2000" dirty="0">
                <a:ea typeface="ＭＳ Ｐゴシック" charset="0"/>
              </a:rPr>
              <a:t>Maintaining access</a:t>
            </a:r>
          </a:p>
          <a:p>
            <a:pPr lvl="2" eaLnBrk="1" hangingPunct="1"/>
            <a:r>
              <a:rPr lang="en-US" sz="2000" dirty="0">
                <a:ea typeface="ＭＳ Ｐゴシック" charset="0"/>
              </a:rPr>
              <a:t>Covering tracks and placing backdoors</a:t>
            </a:r>
          </a:p>
          <a:p>
            <a:pPr lvl="2" eaLnBrk="1" hangingPunct="1"/>
            <a:endParaRPr lang="en-US" sz="2000" dirty="0">
              <a:ea typeface="ＭＳ Ｐゴシック" charset="0"/>
            </a:endParaRPr>
          </a:p>
          <a:p>
            <a:pPr lvl="3" eaLnBrk="1" hangingPunct="1">
              <a:buFontTx/>
              <a:buNone/>
            </a:pPr>
            <a:endParaRPr lang="en-US" sz="2000" dirty="0">
              <a:ea typeface="ＭＳ Ｐゴシック" charset="0"/>
            </a:endParaRPr>
          </a:p>
          <a:p>
            <a:pPr lvl="1" eaLnBrk="1" hangingPunct="1"/>
            <a:endParaRPr lang="en-US" sz="2000" dirty="0">
              <a:ea typeface="ＭＳ Ｐゴシック" charset="0"/>
            </a:endParaRPr>
          </a:p>
        </p:txBody>
      </p:sp>
    </p:spTree>
    <p:extLst>
      <p:ext uri="{BB962C8B-B14F-4D97-AF65-F5344CB8AC3E}">
        <p14:creationId xmlns:p14="http://schemas.microsoft.com/office/powerpoint/2010/main" val="1526613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274638"/>
            <a:ext cx="8534400" cy="1249362"/>
          </a:xfrm>
        </p:spPr>
        <p:txBody>
          <a:bodyPr>
            <a:noAutofit/>
          </a:bodyPr>
          <a:lstStyle/>
          <a:p>
            <a:pPr eaLnBrk="1" hangingPunct="1"/>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Reconnaissance and </a:t>
            </a:r>
            <a:r>
              <a:rPr lang="en-US" b="1" cap="all" dirty="0" err="1">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Footprinting</a:t>
            </a:r>
            <a:endPar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endParaRPr>
          </a:p>
        </p:txBody>
      </p:sp>
      <p:sp>
        <p:nvSpPr>
          <p:cNvPr id="6147" name="Rectangle 3"/>
          <p:cNvSpPr>
            <a:spLocks noGrp="1" noChangeArrowheads="1"/>
          </p:cNvSpPr>
          <p:nvPr>
            <p:ph type="body" idx="1"/>
          </p:nvPr>
        </p:nvSpPr>
        <p:spPr>
          <a:xfrm>
            <a:off x="457200" y="1600200"/>
            <a:ext cx="8229600" cy="4419600"/>
          </a:xfrm>
        </p:spPr>
        <p:txBody>
          <a:bodyPr/>
          <a:lstStyle/>
          <a:p>
            <a:pPr eaLnBrk="1" hangingPunct="1"/>
            <a:r>
              <a:rPr lang="en-US" sz="2400" dirty="0">
                <a:ea typeface="ＭＳ Ｐゴシック" charset="0"/>
              </a:rPr>
              <a:t>The first pre-attack phase</a:t>
            </a:r>
          </a:p>
          <a:p>
            <a:pPr eaLnBrk="1" hangingPunct="1"/>
            <a:r>
              <a:rPr lang="en-US" sz="2400" dirty="0">
                <a:ea typeface="ＭＳ Ｐゴシック" charset="0"/>
              </a:rPr>
              <a:t>Systematic attempt to collect as much information about the target as possible:</a:t>
            </a:r>
          </a:p>
          <a:p>
            <a:pPr lvl="1" eaLnBrk="1" hangingPunct="1"/>
            <a:r>
              <a:rPr lang="en-US" sz="2400" b="1" dirty="0">
                <a:ea typeface="ＭＳ Ｐゴシック" charset="0"/>
              </a:rPr>
              <a:t>PASSIVE</a:t>
            </a:r>
            <a:r>
              <a:rPr lang="en-US" sz="2400" dirty="0">
                <a:ea typeface="ＭＳ Ｐゴシック" charset="0"/>
              </a:rPr>
              <a:t> information gathering</a:t>
            </a:r>
          </a:p>
          <a:p>
            <a:pPr eaLnBrk="1" hangingPunct="1"/>
            <a:r>
              <a:rPr lang="en-US" sz="2400" dirty="0">
                <a:ea typeface="ＭＳ Ｐゴシック" charset="0"/>
              </a:rPr>
              <a:t>Reconnaissance techniques:</a:t>
            </a:r>
          </a:p>
          <a:p>
            <a:pPr lvl="1" eaLnBrk="1" hangingPunct="1"/>
            <a:r>
              <a:rPr lang="en-US" sz="2400" dirty="0">
                <a:ea typeface="ＭＳ Ｐゴシック" charset="0"/>
              </a:rPr>
              <a:t>Dumpster diving</a:t>
            </a:r>
          </a:p>
          <a:p>
            <a:pPr lvl="1" eaLnBrk="1" hangingPunct="1"/>
            <a:r>
              <a:rPr lang="en-US" sz="2400" dirty="0">
                <a:ea typeface="ＭＳ Ｐゴシック" charset="0"/>
              </a:rPr>
              <a:t>Social engineering</a:t>
            </a:r>
          </a:p>
          <a:p>
            <a:pPr lvl="1" eaLnBrk="1" hangingPunct="1"/>
            <a:r>
              <a:rPr lang="en-US" sz="2400" dirty="0">
                <a:ea typeface="ＭＳ Ｐゴシック" charset="0"/>
              </a:rPr>
              <a:t>Internet research</a:t>
            </a:r>
          </a:p>
          <a:p>
            <a:pPr eaLnBrk="1" hangingPunct="1"/>
            <a:endParaRPr lang="en-US" sz="2400" dirty="0">
              <a:ea typeface="ＭＳ Ｐゴシック" charset="0"/>
            </a:endParaRPr>
          </a:p>
          <a:p>
            <a:pPr lvl="1" eaLnBrk="1" hangingPunct="1"/>
            <a:endParaRPr lang="en-US" sz="2400" dirty="0">
              <a:ea typeface="ＭＳ Ｐゴシック" charset="0"/>
            </a:endParaRPr>
          </a:p>
          <a:p>
            <a:pPr eaLnBrk="1" hangingPunct="1">
              <a:buFont typeface="Wingdings" charset="0"/>
              <a:buNone/>
            </a:pPr>
            <a:endParaRPr lang="en-US" sz="2400" dirty="0">
              <a:ea typeface="ＭＳ Ｐゴシック" charset="0"/>
            </a:endParaRPr>
          </a:p>
        </p:txBody>
      </p:sp>
    </p:spTree>
    <p:extLst>
      <p:ext uri="{BB962C8B-B14F-4D97-AF65-F5344CB8AC3E}">
        <p14:creationId xmlns:p14="http://schemas.microsoft.com/office/powerpoint/2010/main" val="1618871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382000" cy="1401762"/>
          </a:xfrm>
        </p:spPr>
        <p:txBody>
          <a:bodyPr>
            <a:noAutofit/>
          </a:bodyPr>
          <a:lstStyle/>
          <a:p>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Scanning and Enumeration</a:t>
            </a:r>
          </a:p>
        </p:txBody>
      </p:sp>
      <p:sp>
        <p:nvSpPr>
          <p:cNvPr id="7171" name="Rectangle 3"/>
          <p:cNvSpPr>
            <a:spLocks noGrp="1" noChangeArrowheads="1"/>
          </p:cNvSpPr>
          <p:nvPr>
            <p:ph type="body" idx="1"/>
          </p:nvPr>
        </p:nvSpPr>
        <p:spPr>
          <a:xfrm>
            <a:off x="457200" y="1752600"/>
            <a:ext cx="8229600" cy="5029200"/>
          </a:xfrm>
        </p:spPr>
        <p:txBody>
          <a:bodyPr/>
          <a:lstStyle/>
          <a:p>
            <a:pPr eaLnBrk="1" hangingPunct="1"/>
            <a:r>
              <a:rPr lang="en-US" sz="2400" dirty="0">
                <a:ea typeface="ＭＳ Ｐゴシック" charset="0"/>
              </a:rPr>
              <a:t>Second pre-attack phase.</a:t>
            </a:r>
          </a:p>
          <a:p>
            <a:pPr eaLnBrk="1" hangingPunct="1"/>
            <a:r>
              <a:rPr lang="en-US" sz="2400" dirty="0">
                <a:ea typeface="ＭＳ Ｐゴシック" charset="0"/>
              </a:rPr>
              <a:t>Scanning is actively trying to connect to the system and get a response and identify open ports.</a:t>
            </a:r>
          </a:p>
          <a:p>
            <a:pPr eaLnBrk="1" hangingPunct="1"/>
            <a:r>
              <a:rPr lang="en-US" sz="2400" dirty="0">
                <a:ea typeface="ＭＳ Ｐゴシック" charset="0"/>
              </a:rPr>
              <a:t>Enumeration is in-depth information gathering about the target:</a:t>
            </a:r>
          </a:p>
          <a:p>
            <a:pPr lvl="1" eaLnBrk="1" hangingPunct="1"/>
            <a:r>
              <a:rPr lang="en-US" sz="2400" dirty="0">
                <a:ea typeface="ＭＳ Ｐゴシック" charset="0"/>
              </a:rPr>
              <a:t>Open shares </a:t>
            </a:r>
          </a:p>
          <a:p>
            <a:pPr lvl="1" eaLnBrk="1" hangingPunct="1"/>
            <a:r>
              <a:rPr lang="en-US" sz="2400" dirty="0">
                <a:ea typeface="ＭＳ Ｐゴシック" charset="0"/>
              </a:rPr>
              <a:t>User accounts information</a:t>
            </a:r>
          </a:p>
          <a:p>
            <a:pPr lvl="1" eaLnBrk="1" hangingPunct="1"/>
            <a:r>
              <a:rPr lang="en-US" sz="2400" dirty="0">
                <a:ea typeface="ＭＳ Ｐゴシック" charset="0"/>
              </a:rPr>
              <a:t>Software versions</a:t>
            </a:r>
          </a:p>
          <a:p>
            <a:pPr eaLnBrk="1" hangingPunct="1"/>
            <a:r>
              <a:rPr lang="en-US" sz="2400" dirty="0">
                <a:ea typeface="ＭＳ Ｐゴシック" charset="0"/>
              </a:rPr>
              <a:t>Considered </a:t>
            </a:r>
            <a:r>
              <a:rPr lang="en-US" sz="2400" b="1" dirty="0">
                <a:ea typeface="ＭＳ Ｐゴシック" charset="0"/>
              </a:rPr>
              <a:t>ACTIVE </a:t>
            </a:r>
            <a:r>
              <a:rPr lang="en-US" sz="2400" dirty="0">
                <a:ea typeface="ＭＳ Ｐゴシック" charset="0"/>
              </a:rPr>
              <a:t>information gathering.</a:t>
            </a:r>
          </a:p>
        </p:txBody>
      </p:sp>
    </p:spTree>
    <p:extLst>
      <p:ext uri="{BB962C8B-B14F-4D97-AF65-F5344CB8AC3E}">
        <p14:creationId xmlns:p14="http://schemas.microsoft.com/office/powerpoint/2010/main" val="4144956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Gaining Access</a:t>
            </a:r>
          </a:p>
        </p:txBody>
      </p:sp>
      <p:sp>
        <p:nvSpPr>
          <p:cNvPr id="8195" name="Content Placeholder 2"/>
          <p:cNvSpPr>
            <a:spLocks noGrp="1"/>
          </p:cNvSpPr>
          <p:nvPr>
            <p:ph idx="1"/>
          </p:nvPr>
        </p:nvSpPr>
        <p:spPr/>
        <p:txBody>
          <a:bodyPr>
            <a:normAutofit lnSpcReduction="10000"/>
          </a:bodyPr>
          <a:lstStyle/>
          <a:p>
            <a:pPr marL="609600" lvl="1" indent="-609600">
              <a:buFont typeface="Wingdings" pitchFamily="64" charset="2"/>
              <a:buChar char="§"/>
              <a:defRPr/>
            </a:pPr>
            <a:r>
              <a:rPr lang="en-US" sz="2400" dirty="0"/>
              <a:t>The attacker moves from probing the network to attacking it.</a:t>
            </a:r>
          </a:p>
          <a:p>
            <a:pPr marL="609600" lvl="1" indent="-609600">
              <a:buFont typeface="Wingdings" pitchFamily="64" charset="2"/>
              <a:buChar char="§"/>
              <a:defRPr/>
            </a:pPr>
            <a:r>
              <a:rPr lang="en-US" sz="2400" dirty="0"/>
              <a:t>Access can be gained using a variety of techniques:</a:t>
            </a:r>
          </a:p>
          <a:p>
            <a:pPr marL="990600" lvl="2" indent="-609600">
              <a:buFont typeface="Wingdings" pitchFamily="64" charset="2"/>
              <a:buChar char="§"/>
              <a:defRPr/>
            </a:pPr>
            <a:r>
              <a:rPr lang="en-US" sz="2400" dirty="0"/>
              <a:t>Open wireless connection</a:t>
            </a:r>
          </a:p>
          <a:p>
            <a:pPr marL="990600" lvl="2" indent="-609600">
              <a:buFont typeface="Wingdings" pitchFamily="64" charset="2"/>
              <a:buChar char="§"/>
              <a:defRPr/>
            </a:pPr>
            <a:r>
              <a:rPr lang="en-US" sz="2400" dirty="0"/>
              <a:t>Unsecured system</a:t>
            </a:r>
          </a:p>
          <a:p>
            <a:pPr marL="990600" lvl="2" indent="-609600">
              <a:buFont typeface="Wingdings" pitchFamily="64" charset="2"/>
              <a:buChar char="§"/>
              <a:defRPr/>
            </a:pPr>
            <a:r>
              <a:rPr lang="en-US" sz="2400" dirty="0"/>
              <a:t>System vulnerability</a:t>
            </a:r>
          </a:p>
          <a:p>
            <a:pPr marL="990600" lvl="2" indent="-609600">
              <a:buFont typeface="Wingdings" pitchFamily="64" charset="2"/>
              <a:buChar char="§"/>
              <a:defRPr/>
            </a:pPr>
            <a:r>
              <a:rPr lang="en-US" sz="2400" dirty="0"/>
              <a:t>Web applications vulnerabilities</a:t>
            </a:r>
          </a:p>
          <a:p>
            <a:pPr marL="990600" lvl="2" indent="-609600">
              <a:buFont typeface="Wingdings" pitchFamily="64" charset="2"/>
              <a:buChar char="§"/>
              <a:defRPr/>
            </a:pPr>
            <a:r>
              <a:rPr lang="en-US" sz="2400" dirty="0"/>
              <a:t>Backdoors</a:t>
            </a:r>
          </a:p>
          <a:p>
            <a:pPr marL="990600" lvl="2" indent="-609600">
              <a:buFont typeface="Wingdings" pitchFamily="64" charset="2"/>
              <a:buChar char="§"/>
              <a:defRPr/>
            </a:pPr>
            <a:r>
              <a:rPr lang="en-US" sz="2400" dirty="0"/>
              <a:t>Using social engineering techniques to get network access information</a:t>
            </a:r>
          </a:p>
          <a:p>
            <a:pPr marL="990600" lvl="2" indent="-609600">
              <a:buFontTx/>
              <a:buNone/>
              <a:defRPr/>
            </a:pPr>
            <a:endParaRPr lang="en-US" sz="2400" b="1" dirty="0"/>
          </a:p>
          <a:p>
            <a:pPr marL="381000" lvl="2" indent="0">
              <a:buFontTx/>
              <a:buNone/>
              <a:defRPr/>
            </a:pPr>
            <a:endParaRPr lang="en-US" sz="2400" b="1" dirty="0"/>
          </a:p>
          <a:p>
            <a:pPr marL="990600" lvl="2" indent="-609600">
              <a:buFont typeface="Wingdings" pitchFamily="64" charset="2"/>
              <a:buChar char="§"/>
              <a:defRPr/>
            </a:pPr>
            <a:endParaRPr lang="en-US" sz="2400" b="1" dirty="0"/>
          </a:p>
          <a:p>
            <a:pPr>
              <a:buFont typeface="Wingdings" pitchFamily="64" charset="2"/>
              <a:buChar char="§"/>
              <a:defRPr/>
            </a:pPr>
            <a:endParaRPr lang="en-US" dirty="0">
              <a:cs typeface="+mn-cs"/>
            </a:endParaRPr>
          </a:p>
        </p:txBody>
      </p:sp>
    </p:spTree>
    <p:extLst>
      <p:ext uri="{BB962C8B-B14F-4D97-AF65-F5344CB8AC3E}">
        <p14:creationId xmlns:p14="http://schemas.microsoft.com/office/powerpoint/2010/main" val="3059054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274638"/>
            <a:ext cx="8229600" cy="868362"/>
          </a:xfrm>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Escalation of Privilege</a:t>
            </a:r>
          </a:p>
        </p:txBody>
      </p:sp>
      <p:sp>
        <p:nvSpPr>
          <p:cNvPr id="9219" name="Rectangle 3"/>
          <p:cNvSpPr>
            <a:spLocks noGrp="1" noChangeArrowheads="1"/>
          </p:cNvSpPr>
          <p:nvPr>
            <p:ph type="body" idx="1"/>
          </p:nvPr>
        </p:nvSpPr>
        <p:spPr>
          <a:xfrm>
            <a:off x="457200" y="2133600"/>
            <a:ext cx="8229600" cy="3992563"/>
          </a:xfrm>
        </p:spPr>
        <p:txBody>
          <a:bodyPr/>
          <a:lstStyle/>
          <a:p>
            <a:pPr eaLnBrk="1" hangingPunct="1"/>
            <a:r>
              <a:rPr lang="en-US" sz="2400">
                <a:ea typeface="ＭＳ Ｐゴシック" charset="0"/>
              </a:rPr>
              <a:t>Attackers try to gain administrative access by escalating their privilege.</a:t>
            </a:r>
          </a:p>
          <a:p>
            <a:pPr lvl="1" eaLnBrk="1" hangingPunct="1"/>
            <a:r>
              <a:rPr lang="en-US" sz="2400">
                <a:ea typeface="ＭＳ Ｐゴシック" charset="0"/>
              </a:rPr>
              <a:t>By exploiting a vulnerability or a bug in the system or an application</a:t>
            </a:r>
          </a:p>
          <a:p>
            <a:pPr eaLnBrk="1" hangingPunct="1"/>
            <a:r>
              <a:rPr lang="en-US" sz="2400">
                <a:ea typeface="ＭＳ Ｐゴシック" charset="0"/>
              </a:rPr>
              <a:t>After the privilege escalation attackers have full control over the system and network.</a:t>
            </a:r>
            <a:br>
              <a:rPr lang="en-US" sz="2400">
                <a:ea typeface="ＭＳ Ｐゴシック" charset="0"/>
              </a:rPr>
            </a:br>
            <a:endParaRPr lang="en-US" sz="2400">
              <a:ea typeface="ＭＳ Ｐゴシック" charset="0"/>
            </a:endParaRPr>
          </a:p>
        </p:txBody>
      </p:sp>
    </p:spTree>
    <p:extLst>
      <p:ext uri="{BB962C8B-B14F-4D97-AF65-F5344CB8AC3E}">
        <p14:creationId xmlns:p14="http://schemas.microsoft.com/office/powerpoint/2010/main" val="2641082113"/>
      </p:ext>
    </p:extLst>
  </p:cSld>
  <p:clrMapOvr>
    <a:masterClrMapping/>
  </p:clrMapOvr>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28781</TotalTime>
  <Words>1591</Words>
  <Application>Microsoft Office PowerPoint</Application>
  <PresentationFormat>On-screen Show (4:3)</PresentationFormat>
  <Paragraphs>289</Paragraphs>
  <Slides>45</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4" baseType="lpstr">
      <vt:lpstr>ＭＳ Ｐゴシック</vt:lpstr>
      <vt:lpstr>Arial</vt:lpstr>
      <vt:lpstr>Arial Black</vt:lpstr>
      <vt:lpstr>Calibri</vt:lpstr>
      <vt:lpstr>Franklin Gothic Book</vt:lpstr>
      <vt:lpstr>Wingdings</vt:lpstr>
      <vt:lpstr>Wingdings 2</vt:lpstr>
      <vt:lpstr>Technic</vt:lpstr>
      <vt:lpstr>Document</vt:lpstr>
      <vt:lpstr>CYBR644 – Cyber Practitioner Lab</vt:lpstr>
      <vt:lpstr>Discord Reminder</vt:lpstr>
      <vt:lpstr>Review</vt:lpstr>
      <vt:lpstr>Overview of the course</vt:lpstr>
      <vt:lpstr>Attacker’s Methodology</vt:lpstr>
      <vt:lpstr>Reconnaissance and Footprinting</vt:lpstr>
      <vt:lpstr>Scanning and Enumeration</vt:lpstr>
      <vt:lpstr>Gaining Access</vt:lpstr>
      <vt:lpstr>Escalation of Privilege</vt:lpstr>
      <vt:lpstr>Maintaining Access</vt:lpstr>
      <vt:lpstr>Covering Tracks</vt:lpstr>
      <vt:lpstr>Attack Methodology</vt:lpstr>
      <vt:lpstr>The Ethical Hacker’s Process</vt:lpstr>
      <vt:lpstr>Additional Methodologies</vt:lpstr>
      <vt:lpstr>OSI Model</vt:lpstr>
      <vt:lpstr>OSI Model</vt:lpstr>
      <vt:lpstr>OSI Model</vt:lpstr>
      <vt:lpstr>OSI vs TCP/IP Model</vt:lpstr>
      <vt:lpstr>TCP/IP Protocol Model</vt:lpstr>
      <vt:lpstr>Application (7,6,5) Layer</vt:lpstr>
      <vt:lpstr>Application (7,6,5) Layer</vt:lpstr>
      <vt:lpstr>Application (7,6,5) Layer</vt:lpstr>
      <vt:lpstr>Host–to–Host / Transport (4) Layer</vt:lpstr>
      <vt:lpstr>Internet / Network (3) Layer</vt:lpstr>
      <vt:lpstr>Network Access (2,1) Layer</vt:lpstr>
      <vt:lpstr>TCP/IP Protocol Stack</vt:lpstr>
      <vt:lpstr>TCP/IP Encapsulation</vt:lpstr>
      <vt:lpstr>TCP Header</vt:lpstr>
      <vt:lpstr>UDP Header</vt:lpstr>
      <vt:lpstr>IP Header</vt:lpstr>
      <vt:lpstr>Packets in practice</vt:lpstr>
      <vt:lpstr>TCP Ports in practice</vt:lpstr>
      <vt:lpstr>Break</vt:lpstr>
      <vt:lpstr>Creating a Network</vt:lpstr>
      <vt:lpstr>Creating a Network</vt:lpstr>
      <vt:lpstr>Packet Analyzing/Sniffing</vt:lpstr>
      <vt:lpstr>Packet Analyzing/Sniffing</vt:lpstr>
      <vt:lpstr>Packet Analyzing/Sniffing</vt:lpstr>
      <vt:lpstr>NAT and Sniffing</vt:lpstr>
      <vt:lpstr>Packet Analyzing/Sniffing</vt:lpstr>
      <vt:lpstr>Sniffing Mitigation</vt:lpstr>
      <vt:lpstr>Why Sniff?</vt:lpstr>
      <vt:lpstr>Why Sniff?</vt:lpstr>
      <vt:lpstr>Why Sniff?</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Forensics 909</dc:title>
  <dc:creator>Michael Hennick</dc:creator>
  <cp:lastModifiedBy>Michael Hennick</cp:lastModifiedBy>
  <cp:revision>115</cp:revision>
  <dcterms:created xsi:type="dcterms:W3CDTF">2012-01-03T00:04:31Z</dcterms:created>
  <dcterms:modified xsi:type="dcterms:W3CDTF">2024-02-07T22:08:58Z</dcterms:modified>
</cp:coreProperties>
</file>